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0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2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0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2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1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1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01/08/2017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01/08/2017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7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01/08/2017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9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2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9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FB082-E017-4A41-B8F4-B64364F52DA1}" type="datetimeFigureOut">
              <a:rPr lang="en-US" smtClean="0"/>
              <a:t>01/08/2017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2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13038" y="115593"/>
            <a:ext cx="5878962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5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Easily perceived by the senses</a:t>
            </a:r>
            <a:endParaRPr lang="en-US" sz="6500" b="1" cap="none" spc="0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Equals 4"/>
          <p:cNvSpPr/>
          <p:nvPr/>
        </p:nvSpPr>
        <p:spPr>
          <a:xfrm>
            <a:off x="5010538" y="300850"/>
            <a:ext cx="1434905" cy="942756"/>
          </a:xfrm>
          <a:prstGeom prst="mathEqual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115593"/>
            <a:ext cx="5178491" cy="12464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5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Manifest </a:t>
            </a:r>
            <a:r>
              <a:rPr lang="en-US" sz="5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5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adj</a:t>
            </a:r>
            <a:r>
              <a:rPr lang="en-US" sz="5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en-US" sz="5000" b="1" cap="none" spc="0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535" y="1835806"/>
            <a:ext cx="3938954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b="1" u="sng" dirty="0" smtClean="0">
                <a:latin typeface="Arial Black" panose="020B0A04020102020204" pitchFamily="34" charset="0"/>
              </a:rPr>
              <a:t>Synonyms</a:t>
            </a:r>
            <a:r>
              <a:rPr lang="en-US" sz="2500" dirty="0" smtClean="0">
                <a:latin typeface="Arial Black" panose="020B0A04020102020204" pitchFamily="34" charset="0"/>
              </a:rPr>
              <a:t>:  Obvious, Apparent, Evident</a:t>
            </a:r>
            <a:endParaRPr lang="en-US" sz="2500" dirty="0"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5595" y="4645865"/>
            <a:ext cx="9074787" cy="2015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u="sng" dirty="0" smtClean="0">
                <a:latin typeface="Arial Black" panose="020B0A04020102020204" pitchFamily="34" charset="0"/>
              </a:rPr>
              <a:t>Sentence</a:t>
            </a:r>
            <a:r>
              <a:rPr lang="en-US" sz="2500" dirty="0" smtClean="0">
                <a:latin typeface="Arial Black" panose="020B0A04020102020204" pitchFamily="34" charset="0"/>
              </a:rPr>
              <a:t>:  Due </a:t>
            </a:r>
            <a:r>
              <a:rPr lang="en-US" sz="2500" dirty="0" smtClean="0">
                <a:latin typeface="Arial Black" panose="020B0A04020102020204" pitchFamily="34" charset="0"/>
              </a:rPr>
              <a:t>to a manifest lack of common sense, Drew tried to climb the electric fence, and was immediately taken to the hospital.  </a:t>
            </a:r>
            <a:endParaRPr lang="en-US" sz="2500" dirty="0" smtClean="0">
              <a:latin typeface="Arial Black" panose="020B0A04020102020204" pitchFamily="34" charset="0"/>
            </a:endParaRPr>
          </a:p>
          <a:p>
            <a:endParaRPr lang="en-US" sz="2500" dirty="0">
              <a:latin typeface="Arial Black" panose="020B0A04020102020204" pitchFamily="34" charset="0"/>
            </a:endParaRPr>
          </a:p>
          <a:p>
            <a:r>
              <a:rPr lang="en-US" sz="2500" dirty="0" smtClean="0">
                <a:latin typeface="Arial Black" panose="020B0A04020102020204" pitchFamily="34" charset="0"/>
              </a:rPr>
              <a:t>He ____________ because of his manifest love for her.</a:t>
            </a:r>
            <a:endParaRPr lang="en-US" sz="2500" dirty="0"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535" y="1308227"/>
            <a:ext cx="3938954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b="1" u="sng" dirty="0">
                <a:latin typeface="Arial Black" panose="020B0A04020102020204" pitchFamily="34" charset="0"/>
              </a:rPr>
              <a:t>PREFIX</a:t>
            </a:r>
            <a:r>
              <a:rPr lang="en-US" sz="2500" dirty="0">
                <a:latin typeface="Arial Black" panose="020B0A04020102020204" pitchFamily="34" charset="0"/>
              </a:rPr>
              <a:t>:  </a:t>
            </a:r>
            <a:r>
              <a:rPr lang="en-US" sz="2500" dirty="0" smtClean="0">
                <a:latin typeface="Arial Black" panose="020B0A04020102020204" pitchFamily="34" charset="0"/>
              </a:rPr>
              <a:t>MAN – Hand</a:t>
            </a:r>
            <a:endParaRPr lang="en-US" sz="2500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Image result for obvio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3" t="7470" r="4395" b="3111"/>
          <a:stretch/>
        </p:blipFill>
        <p:spPr bwMode="auto">
          <a:xfrm>
            <a:off x="4164953" y="1308227"/>
            <a:ext cx="2751001" cy="330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anifest (adjective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35" y="2697580"/>
            <a:ext cx="2776908" cy="410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obvio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904" y="2060873"/>
            <a:ext cx="3416079" cy="2531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Misa W</dc:creator>
  <cp:lastModifiedBy>Mchone, Heather A.</cp:lastModifiedBy>
  <cp:revision>18</cp:revision>
  <dcterms:created xsi:type="dcterms:W3CDTF">2016-10-25T23:34:43Z</dcterms:created>
  <dcterms:modified xsi:type="dcterms:W3CDTF">2017-01-09T02:11:07Z</dcterms:modified>
</cp:coreProperties>
</file>