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D71F2-776E-439B-BB39-82CA614B3637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066B1-D850-4D6F-B033-FC8EC4D5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066B1-D850-4D6F-B033-FC8EC4D52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8360" y="170566"/>
            <a:ext cx="8083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(verb)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stand down; to cease</a:t>
            </a:r>
          </a:p>
        </p:txBody>
      </p:sp>
      <p:sp>
        <p:nvSpPr>
          <p:cNvPr id="5" name="Equals 4"/>
          <p:cNvSpPr/>
          <p:nvPr/>
        </p:nvSpPr>
        <p:spPr>
          <a:xfrm>
            <a:off x="3346138" y="438847"/>
            <a:ext cx="762222" cy="524888"/>
          </a:xfrm>
          <a:prstGeom prst="mathEqua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5978" y="-69390"/>
            <a:ext cx="353903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</a:t>
            </a:r>
            <a:r>
              <a:rPr lang="en-US" sz="9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45" y="1958731"/>
            <a:ext cx="7112845" cy="861774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Synonyms:  Refrain, Hold Back, </a:t>
            </a:r>
            <a:r>
              <a:rPr lang="en-US" sz="2500" dirty="0" smtClean="0">
                <a:latin typeface="Arial Black" panose="020B0A04020102020204" pitchFamily="34" charset="0"/>
              </a:rPr>
              <a:t>Abstain</a:t>
            </a:r>
          </a:p>
          <a:p>
            <a:r>
              <a:rPr lang="en-US" sz="2500" dirty="0" smtClean="0">
                <a:latin typeface="Arial Black" panose="020B0A04020102020204" pitchFamily="34" charset="0"/>
              </a:rPr>
              <a:t>Antonyms: 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continue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persist</a:t>
            </a:r>
            <a:r>
              <a:rPr lang="en-US" sz="2500" dirty="0" smtClean="0">
                <a:latin typeface="Arial Black" panose="020B0A04020102020204" pitchFamily="34" charset="0"/>
              </a:rPr>
              <a:t>,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finish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Desis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735"/>
            <a:ext cx="4567753" cy="22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and dow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38" y="4904965"/>
            <a:ext cx="3041288" cy="19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op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7" y="5196621"/>
            <a:ext cx="3034482" cy="16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op - family gu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63" y="1226332"/>
            <a:ext cx="3739859" cy="22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40449" y="5150109"/>
            <a:ext cx="5133873" cy="14773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officer held out his hand, indicating that the suspect needed to cease and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597" y="1226332"/>
            <a:ext cx="73575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PREFIX: 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DE</a:t>
            </a:r>
            <a:r>
              <a:rPr lang="en-US" sz="3200" dirty="0">
                <a:latin typeface="Arial Black" panose="020B0A04020102020204" pitchFamily="34" charset="0"/>
              </a:rPr>
              <a:t> = Down, Out, Apart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5963" y="3595433"/>
            <a:ext cx="7536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Mrs.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McHone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asked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desist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during class.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64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11</cp:revision>
  <dcterms:created xsi:type="dcterms:W3CDTF">2016-10-25T23:34:43Z</dcterms:created>
  <dcterms:modified xsi:type="dcterms:W3CDTF">2017-11-13T14:39:40Z</dcterms:modified>
</cp:coreProperties>
</file>