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02/27/2017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6554" y="179251"/>
            <a:ext cx="661544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(noun) a </a:t>
            </a:r>
            <a:r>
              <a:rPr lang="en-US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cure for all difficulties and diseases</a:t>
            </a:r>
            <a:endParaRPr lang="en-US" sz="5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Equals 4"/>
          <p:cNvSpPr/>
          <p:nvPr/>
        </p:nvSpPr>
        <p:spPr>
          <a:xfrm>
            <a:off x="4488421" y="125871"/>
            <a:ext cx="1088132" cy="941747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71640" y="-12748"/>
            <a:ext cx="781103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Panacea</a:t>
            </a:r>
            <a:endParaRPr lang="en-US" sz="7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31" y="1654604"/>
            <a:ext cx="537386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Synonyms</a:t>
            </a:r>
            <a:r>
              <a:rPr lang="en-US" sz="2500" dirty="0" smtClean="0">
                <a:latin typeface="Arial Black" panose="020B0A04020102020204" pitchFamily="34" charset="0"/>
              </a:rPr>
              <a:t>: </a:t>
            </a:r>
            <a:r>
              <a:rPr lang="en-US" sz="2500" dirty="0" smtClean="0">
                <a:latin typeface="Arial Black" panose="020B0A04020102020204" pitchFamily="34" charset="0"/>
              </a:rPr>
              <a:t>cure-all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dirty="0" smtClean="0">
                <a:latin typeface="Arial Black" panose="020B0A04020102020204" pitchFamily="34" charset="0"/>
              </a:rPr>
              <a:t>universal </a:t>
            </a:r>
            <a:r>
              <a:rPr lang="en-US" sz="2500" dirty="0">
                <a:latin typeface="Arial Black" panose="020B0A04020102020204" pitchFamily="34" charset="0"/>
              </a:rPr>
              <a:t>c</a:t>
            </a:r>
            <a:r>
              <a:rPr lang="en-US" sz="2500" dirty="0" smtClean="0">
                <a:latin typeface="Arial Black" panose="020B0A04020102020204" pitchFamily="34" charset="0"/>
              </a:rPr>
              <a:t>ure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dirty="0" smtClean="0">
                <a:latin typeface="Arial Black" panose="020B0A04020102020204" pitchFamily="34" charset="0"/>
              </a:rPr>
              <a:t>elixir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dirty="0" smtClean="0">
                <a:latin typeface="Arial Black" panose="020B0A04020102020204" pitchFamily="34" charset="0"/>
              </a:rPr>
              <a:t>wonder </a:t>
            </a:r>
            <a:r>
              <a:rPr lang="en-US" sz="2500" dirty="0" smtClean="0">
                <a:latin typeface="Arial Black" panose="020B0A04020102020204" pitchFamily="34" charset="0"/>
              </a:rPr>
              <a:t>Drug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7845" y="4795331"/>
            <a:ext cx="596189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Arial Black" panose="020B0A04020102020204" pitchFamily="34" charset="0"/>
              </a:rPr>
              <a:t>Sentence:</a:t>
            </a:r>
            <a:r>
              <a:rPr lang="en-US" sz="3000" dirty="0">
                <a:latin typeface="Arial Black" panose="020B0A04020102020204" pitchFamily="34" charset="0"/>
              </a:rPr>
              <a:t> </a:t>
            </a:r>
            <a:r>
              <a:rPr lang="en-US" sz="3000" dirty="0" smtClean="0">
                <a:latin typeface="Arial Black" panose="020B0A04020102020204" pitchFamily="34" charset="0"/>
              </a:rPr>
              <a:t>Everyone was hoping for a panacea for the flu pandemic </a:t>
            </a:r>
            <a:r>
              <a:rPr lang="en-US" sz="3000" smtClean="0">
                <a:latin typeface="Arial Black" panose="020B0A04020102020204" pitchFamily="34" charset="0"/>
              </a:rPr>
              <a:t>that was sweeping </a:t>
            </a:r>
            <a:r>
              <a:rPr lang="en-US" sz="3000" dirty="0" smtClean="0">
                <a:latin typeface="Arial Black" panose="020B0A04020102020204" pitchFamily="34" charset="0"/>
              </a:rPr>
              <a:t>the world.  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31" y="1177550"/>
            <a:ext cx="5281029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 Black" panose="020B0A04020102020204" pitchFamily="34" charset="0"/>
              </a:rPr>
              <a:t>PREFIX</a:t>
            </a:r>
            <a:r>
              <a:rPr lang="en-US" sz="2500" dirty="0">
                <a:latin typeface="Arial Black" panose="020B0A04020102020204" pitchFamily="34" charset="0"/>
              </a:rPr>
              <a:t>:  </a:t>
            </a:r>
            <a:r>
              <a:rPr lang="en-US" sz="2500" dirty="0">
                <a:latin typeface="Arial Black" panose="020B0A04020102020204" pitchFamily="34" charset="0"/>
              </a:rPr>
              <a:t>p</a:t>
            </a:r>
            <a:r>
              <a:rPr lang="en-US" sz="2500" dirty="0" smtClean="0">
                <a:latin typeface="Arial Black" panose="020B0A04020102020204" pitchFamily="34" charset="0"/>
              </a:rPr>
              <a:t>an </a:t>
            </a:r>
            <a:r>
              <a:rPr lang="en-US" sz="2500" dirty="0" smtClean="0">
                <a:latin typeface="Arial Black" panose="020B0A04020102020204" pitchFamily="34" charset="0"/>
              </a:rPr>
              <a:t>= </a:t>
            </a:r>
            <a:r>
              <a:rPr lang="en-US" sz="2500" dirty="0" smtClean="0">
                <a:latin typeface="Arial Black" panose="020B0A04020102020204" pitchFamily="34" charset="0"/>
              </a:rPr>
              <a:t>all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dirty="0" smtClean="0">
                <a:latin typeface="Arial Black" panose="020B0A04020102020204" pitchFamily="34" charset="0"/>
              </a:rPr>
              <a:t>everyone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7708" y="3607577"/>
            <a:ext cx="572186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 Black" panose="020B0A04020102020204" pitchFamily="34" charset="0"/>
              </a:rPr>
              <a:t>I wish there was a panacea for </a:t>
            </a:r>
            <a:r>
              <a:rPr lang="en-US" sz="2500" dirty="0" smtClean="0">
                <a:latin typeface="Arial Black" panose="020B0A04020102020204" pitchFamily="34" charset="0"/>
              </a:rPr>
              <a:t>___________ because ____________.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Image result for panac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48" y="2537125"/>
            <a:ext cx="2760097" cy="21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panac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81" y="1884016"/>
            <a:ext cx="1629917" cy="15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accin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15" y="4706147"/>
            <a:ext cx="2117361" cy="21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ure all elix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4" y="2579908"/>
            <a:ext cx="2785637" cy="40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21</cp:revision>
  <dcterms:created xsi:type="dcterms:W3CDTF">2016-10-25T23:34:43Z</dcterms:created>
  <dcterms:modified xsi:type="dcterms:W3CDTF">2017-02-27T21:49:29Z</dcterms:modified>
</cp:coreProperties>
</file>