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09/15/2016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3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09/15/2016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5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09/15/2016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45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09/15/2016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10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09/15/2016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39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09/15/2016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7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09/15/2016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51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09/15/2016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7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09/15/2016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5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09/15/2016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9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09/15/2016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9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09/15/2016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3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09/15/2016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2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09/15/2016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1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09/15/2016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2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09/15/2016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9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09/15/2016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3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09/15/2016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0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691685"/>
            <a:ext cx="8825658" cy="2085696"/>
          </a:xfrm>
        </p:spPr>
        <p:txBody>
          <a:bodyPr/>
          <a:lstStyle/>
          <a:p>
            <a:pPr algn="ctr"/>
            <a:r>
              <a:rPr lang="en-US" sz="6000" b="1" dirty="0" smtClean="0"/>
              <a:t>KFC Vocabulary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“Knowledge for College”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70" y="1146220"/>
            <a:ext cx="2691685" cy="269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13464"/>
          </a:xfrm>
        </p:spPr>
        <p:txBody>
          <a:bodyPr/>
          <a:lstStyle/>
          <a:p>
            <a:pPr algn="ctr"/>
            <a:r>
              <a:rPr lang="en-US" sz="6600" dirty="0" smtClean="0"/>
              <a:t>Circumvent</a:t>
            </a:r>
            <a:endParaRPr lang="en-US" sz="66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59" y="2827288"/>
            <a:ext cx="2772144" cy="2772144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0" y="2980889"/>
            <a:ext cx="4007401" cy="2672936"/>
          </a:xfrm>
        </p:spPr>
      </p:pic>
      <p:sp>
        <p:nvSpPr>
          <p:cNvPr id="12" name="TextBox 11"/>
          <p:cNvSpPr txBox="1"/>
          <p:nvPr/>
        </p:nvSpPr>
        <p:spPr>
          <a:xfrm>
            <a:off x="4968059" y="5653825"/>
            <a:ext cx="2962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Trying to get around rules you don’t think apply to you. </a:t>
            </a:r>
            <a:endParaRPr lang="en-US" dirty="0"/>
          </a:p>
        </p:txBody>
      </p:sp>
      <p:pic>
        <p:nvPicPr>
          <p:cNvPr id="2050" name="Picture 2" descr="Image result for circumven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566" y="2667537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3" y="1037820"/>
            <a:ext cx="3979571" cy="1600200"/>
          </a:xfrm>
        </p:spPr>
        <p:txBody>
          <a:bodyPr/>
          <a:lstStyle/>
          <a:p>
            <a:r>
              <a:rPr lang="en-US" sz="6600" dirty="0" err="1" smtClean="0"/>
              <a:t>circu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2992043" cy="289559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Around, on all sides</a:t>
            </a:r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10887903" y="4430332"/>
            <a:ext cx="862884" cy="43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68" y="545015"/>
            <a:ext cx="3120098" cy="312009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07" y="3449056"/>
            <a:ext cx="4762500" cy="3076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64" y="1231863"/>
            <a:ext cx="3712682" cy="221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9689057" cy="1379755"/>
          </a:xfrm>
        </p:spPr>
        <p:txBody>
          <a:bodyPr/>
          <a:lstStyle/>
          <a:p>
            <a:r>
              <a:rPr lang="en-US" b="1" dirty="0" smtClean="0"/>
              <a:t>Circumnavigate </a:t>
            </a:r>
            <a:r>
              <a:rPr lang="en-US" dirty="0" smtClean="0"/>
              <a:t>– </a:t>
            </a:r>
            <a:r>
              <a:rPr lang="en-US" sz="3200" dirty="0"/>
              <a:t>[sur-</a:t>
            </a:r>
            <a:r>
              <a:rPr lang="en-US" sz="3200" dirty="0" err="1"/>
              <a:t>k</a:t>
            </a:r>
            <a:r>
              <a:rPr lang="en-US" sz="3200" i="1" dirty="0" err="1"/>
              <a:t>uh</a:t>
            </a:r>
            <a:r>
              <a:rPr lang="en-US" sz="3200" dirty="0"/>
              <a:t> m-</a:t>
            </a:r>
            <a:r>
              <a:rPr lang="en-US" sz="3200" b="1" dirty="0" err="1"/>
              <a:t>nav</a:t>
            </a:r>
            <a:r>
              <a:rPr lang="en-US" sz="3200" dirty="0"/>
              <a:t>-</a:t>
            </a:r>
            <a:r>
              <a:rPr lang="en-US" sz="3200" dirty="0" err="1"/>
              <a:t>i-geyt</a:t>
            </a:r>
            <a:r>
              <a:rPr lang="en-US" sz="3200" dirty="0" smtClean="0"/>
              <a:t>] verb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28034" y="3543300"/>
            <a:ext cx="11191741" cy="88703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Definition: </a:t>
            </a:r>
            <a:r>
              <a:rPr lang="en-US" sz="3200" dirty="0" smtClean="0"/>
              <a:t>to go around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28034" y="4650197"/>
            <a:ext cx="11191741" cy="88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Sentence: </a:t>
            </a:r>
            <a:r>
              <a:rPr lang="en-US" sz="3200" dirty="0" err="1" smtClean="0"/>
              <a:t>Magelan</a:t>
            </a:r>
            <a:r>
              <a:rPr lang="en-US" sz="3200" dirty="0" smtClean="0"/>
              <a:t> circumnavigated around </a:t>
            </a:r>
            <a:r>
              <a:rPr lang="en-US" sz="3200" dirty="0" err="1" smtClean="0"/>
              <a:t>contininents</a:t>
            </a:r>
            <a:r>
              <a:rPr lang="en-US" sz="3200" dirty="0" smtClean="0"/>
              <a:t> in order to circle the globe.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28034" y="5757094"/>
            <a:ext cx="11191741" cy="88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Synonyms: </a:t>
            </a:r>
            <a:r>
              <a:rPr lang="en-US" sz="3200" dirty="0" smtClean="0"/>
              <a:t>maneuver </a:t>
            </a:r>
            <a:endParaRPr lang="en-US" sz="3200" i="1" strike="sngStrike" dirty="0" smtClean="0"/>
          </a:p>
        </p:txBody>
      </p:sp>
    </p:spTree>
    <p:extLst>
      <p:ext uri="{BB962C8B-B14F-4D97-AF65-F5344CB8AC3E}">
        <p14:creationId xmlns:p14="http://schemas.microsoft.com/office/powerpoint/2010/main" val="160772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Circumnavigate</a:t>
            </a:r>
            <a:endParaRPr lang="en-US" sz="6600" dirty="0"/>
          </a:p>
        </p:txBody>
      </p:sp>
      <p:pic>
        <p:nvPicPr>
          <p:cNvPr id="1026" name="Picture 2" descr="Image result for circumnaviga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08" y="2395471"/>
            <a:ext cx="4583021" cy="406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ircumnavigate round a bou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57" y="2395471"/>
            <a:ext cx="4808142" cy="43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3" y="1037820"/>
            <a:ext cx="3979571" cy="1600200"/>
          </a:xfrm>
        </p:spPr>
        <p:txBody>
          <a:bodyPr/>
          <a:lstStyle/>
          <a:p>
            <a:r>
              <a:rPr lang="en-US" sz="6600" dirty="0" err="1" smtClean="0"/>
              <a:t>circu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2992043" cy="289559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Around, on all sides</a:t>
            </a:r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10887903" y="4430332"/>
            <a:ext cx="862884" cy="43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68" y="545015"/>
            <a:ext cx="3120098" cy="312009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07" y="3449056"/>
            <a:ext cx="4762500" cy="3076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64" y="1231863"/>
            <a:ext cx="3712682" cy="221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9308847" cy="1372986"/>
          </a:xfrm>
        </p:spPr>
        <p:txBody>
          <a:bodyPr/>
          <a:lstStyle/>
          <a:p>
            <a:r>
              <a:rPr lang="en-US" b="1" dirty="0" smtClean="0"/>
              <a:t>Circumstances -</a:t>
            </a:r>
            <a:r>
              <a:rPr lang="en-US" dirty="0"/>
              <a:t>[</a:t>
            </a:r>
            <a:r>
              <a:rPr lang="en-US" b="1" dirty="0"/>
              <a:t>sur</a:t>
            </a:r>
            <a:r>
              <a:rPr lang="en-US" dirty="0"/>
              <a:t>-</a:t>
            </a:r>
            <a:r>
              <a:rPr lang="en-US" dirty="0" err="1"/>
              <a:t>k</a:t>
            </a:r>
            <a:r>
              <a:rPr lang="en-US" i="1" dirty="0" err="1"/>
              <a:t>uh</a:t>
            </a:r>
            <a:r>
              <a:rPr lang="en-US" dirty="0"/>
              <a:t> </a:t>
            </a:r>
            <a:r>
              <a:rPr lang="en-US" dirty="0" smtClean="0"/>
              <a:t>m-</a:t>
            </a:r>
            <a:r>
              <a:rPr lang="en-US" dirty="0" err="1" smtClean="0"/>
              <a:t>stans</a:t>
            </a:r>
            <a:r>
              <a:rPr lang="en-US" dirty="0" smtClean="0"/>
              <a:t>- </a:t>
            </a:r>
            <a:r>
              <a:rPr lang="en-US" dirty="0" err="1" smtClean="0"/>
              <a:t>ez</a:t>
            </a:r>
            <a:r>
              <a:rPr lang="en-US" dirty="0" smtClean="0"/>
              <a:t>] </a:t>
            </a:r>
            <a:br>
              <a:rPr lang="en-US" dirty="0" smtClean="0"/>
            </a:br>
            <a:r>
              <a:rPr lang="en-US" dirty="0" smtClean="0"/>
              <a:t>noun</a:t>
            </a:r>
            <a:r>
              <a:rPr lang="en-US" b="1" dirty="0" smtClean="0"/>
              <a:t>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28034" y="3543300"/>
            <a:ext cx="11191741" cy="887032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Definition: </a:t>
            </a:r>
            <a:r>
              <a:rPr lang="en-US" sz="3200" dirty="0" smtClean="0"/>
              <a:t>the conditions surrounding and affecting a situation.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28034" y="4650197"/>
            <a:ext cx="11191741" cy="88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Sentence:  </a:t>
            </a:r>
            <a:r>
              <a:rPr lang="en-US" sz="3200" dirty="0" smtClean="0"/>
              <a:t>Because of her circumstances, a broken foot, she did not have to participate in the soccer game.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28034" y="5757094"/>
            <a:ext cx="11191741" cy="88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Synonyms: </a:t>
            </a:r>
            <a:r>
              <a:rPr lang="en-US" sz="3200" dirty="0" smtClean="0"/>
              <a:t>conditions, rituals, situations, instances</a:t>
            </a:r>
            <a:endParaRPr lang="en-US" sz="3200" i="1" strike="sngStrike" dirty="0" smtClean="0"/>
          </a:p>
        </p:txBody>
      </p:sp>
    </p:spTree>
    <p:extLst>
      <p:ext uri="{BB962C8B-B14F-4D97-AF65-F5344CB8AC3E}">
        <p14:creationId xmlns:p14="http://schemas.microsoft.com/office/powerpoint/2010/main" val="2212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Circumstances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4" y="2728153"/>
            <a:ext cx="2857899" cy="2857899"/>
          </a:xfrm>
        </p:spPr>
      </p:pic>
      <p:sp>
        <p:nvSpPr>
          <p:cNvPr id="6" name="TextBox 5"/>
          <p:cNvSpPr txBox="1"/>
          <p:nvPr/>
        </p:nvSpPr>
        <p:spPr>
          <a:xfrm>
            <a:off x="772732" y="5731099"/>
            <a:ext cx="266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Agreeing to certain conditions/terms.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922" y="3059859"/>
            <a:ext cx="3307291" cy="2194485"/>
          </a:xfrm>
          <a:prstGeom prst="rect">
            <a:avLst/>
          </a:prstGeom>
        </p:spPr>
      </p:pic>
      <p:pic>
        <p:nvPicPr>
          <p:cNvPr id="1028" name="Picture 4" descr="Image result for crutches 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53" y="2601533"/>
            <a:ext cx="3878329" cy="387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3" y="1037820"/>
            <a:ext cx="3979571" cy="1600200"/>
          </a:xfrm>
        </p:spPr>
        <p:txBody>
          <a:bodyPr/>
          <a:lstStyle/>
          <a:p>
            <a:r>
              <a:rPr lang="en-US" sz="6600" dirty="0" err="1" smtClean="0"/>
              <a:t>circu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2992043" cy="289559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Around, on all sides</a:t>
            </a:r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10887903" y="4430332"/>
            <a:ext cx="862884" cy="43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68" y="545015"/>
            <a:ext cx="3120098" cy="312009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07" y="3449056"/>
            <a:ext cx="4762500" cy="3076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64" y="1231863"/>
            <a:ext cx="3712682" cy="221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7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9308847" cy="1372986"/>
          </a:xfrm>
        </p:spPr>
        <p:txBody>
          <a:bodyPr/>
          <a:lstStyle/>
          <a:p>
            <a:r>
              <a:rPr lang="en-US" b="1" dirty="0" smtClean="0"/>
              <a:t>Circumvent -</a:t>
            </a:r>
            <a:r>
              <a:rPr lang="en-US" dirty="0" smtClean="0"/>
              <a:t>[sur-</a:t>
            </a:r>
            <a:r>
              <a:rPr lang="en-US" dirty="0" err="1" smtClean="0"/>
              <a:t>k</a:t>
            </a:r>
            <a:r>
              <a:rPr lang="en-US" i="1" dirty="0" err="1" smtClean="0"/>
              <a:t>uh</a:t>
            </a:r>
            <a:r>
              <a:rPr lang="en-US" dirty="0"/>
              <a:t> </a:t>
            </a:r>
            <a:r>
              <a:rPr lang="en-US" dirty="0" smtClean="0"/>
              <a:t>m-vent]</a:t>
            </a:r>
            <a:br>
              <a:rPr lang="en-US" dirty="0" smtClean="0"/>
            </a:br>
            <a:r>
              <a:rPr lang="en-US" dirty="0" smtClean="0"/>
              <a:t>verb</a:t>
            </a:r>
            <a:r>
              <a:rPr lang="en-US" b="1" dirty="0" smtClean="0"/>
              <a:t>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28034" y="3543300"/>
            <a:ext cx="11191741" cy="88703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Definition: </a:t>
            </a:r>
            <a:r>
              <a:rPr lang="en-US" sz="3200" dirty="0" smtClean="0"/>
              <a:t>to go around, or avoid by deception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28034" y="4650197"/>
            <a:ext cx="11191741" cy="88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Sentence: </a:t>
            </a:r>
            <a:r>
              <a:rPr lang="en-US" sz="3200" dirty="0" smtClean="0"/>
              <a:t>She tried to circumvent the rules and text under the table when she thought the teacher wasn’t looking. </a:t>
            </a:r>
            <a:r>
              <a:rPr lang="en-US" sz="3200" dirty="0" smtClean="0">
                <a:sym typeface="Wingdings" panose="05000000000000000000" pitchFamily="2" charset="2"/>
              </a:rPr>
              <a:t></a:t>
            </a:r>
            <a:endParaRPr lang="en-US" sz="3200" dirty="0" smtClean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28034" y="5757094"/>
            <a:ext cx="11191741" cy="88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Synonyms: </a:t>
            </a:r>
            <a:r>
              <a:rPr lang="en-US" sz="3200" dirty="0" smtClean="0"/>
              <a:t>escape, evade, elude, outwit</a:t>
            </a:r>
            <a:endParaRPr lang="en-US" sz="3200" i="1" strike="sngStrike" dirty="0" smtClean="0"/>
          </a:p>
        </p:txBody>
      </p:sp>
    </p:spTree>
    <p:extLst>
      <p:ext uri="{BB962C8B-B14F-4D97-AF65-F5344CB8AC3E}">
        <p14:creationId xmlns:p14="http://schemas.microsoft.com/office/powerpoint/2010/main" val="31274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2239</TotalTime>
  <Words>153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Ion Boardroom</vt:lpstr>
      <vt:lpstr>KFC Vocabulary “Knowledge for College”</vt:lpstr>
      <vt:lpstr>circu</vt:lpstr>
      <vt:lpstr>Circumnavigate – [sur-kuh m-nav-i-geyt] verb</vt:lpstr>
      <vt:lpstr>Circumnavigate</vt:lpstr>
      <vt:lpstr>circu</vt:lpstr>
      <vt:lpstr>Circumstances -[sur-kuh m-stans- ez]  noun  </vt:lpstr>
      <vt:lpstr>Circumstances</vt:lpstr>
      <vt:lpstr>circu</vt:lpstr>
      <vt:lpstr>Circumvent -[sur-kuh m-vent] verb  </vt:lpstr>
      <vt:lpstr>Circumvent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KFC Vocabulary “Knowledge for College”</dc:title>
  <dc:creator>Galjour, Melissa S.</dc:creator>
  <cp:lastModifiedBy>Mchone, Heather A.</cp:lastModifiedBy>
  <cp:revision>29</cp:revision>
  <dcterms:created xsi:type="dcterms:W3CDTF">2016-08-16T13:20:21Z</dcterms:created>
  <dcterms:modified xsi:type="dcterms:W3CDTF">2016-09-16T21:40:30Z</dcterms:modified>
</cp:coreProperties>
</file>