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3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20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43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44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66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81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68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7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6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6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4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9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4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4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5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2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691685"/>
            <a:ext cx="8825658" cy="2085696"/>
          </a:xfrm>
        </p:spPr>
        <p:txBody>
          <a:bodyPr/>
          <a:lstStyle/>
          <a:p>
            <a:pPr algn="ctr"/>
            <a:r>
              <a:rPr lang="en-US" sz="6000" b="1" dirty="0" smtClean="0"/>
              <a:t>KFC Vocabulary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“Knowledge for College”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70" y="1146220"/>
            <a:ext cx="2691685" cy="269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3" y="1037820"/>
            <a:ext cx="3979571" cy="1600200"/>
          </a:xfrm>
        </p:spPr>
        <p:txBody>
          <a:bodyPr/>
          <a:lstStyle/>
          <a:p>
            <a:r>
              <a:rPr lang="en-US" sz="6600" dirty="0" smtClean="0"/>
              <a:t>Ben/bon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Good</a:t>
            </a:r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10887903" y="4430332"/>
            <a:ext cx="862884" cy="43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000" y="914399"/>
            <a:ext cx="2964824" cy="255431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993" y="3887273"/>
            <a:ext cx="3863339" cy="2414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332" y="2111396"/>
            <a:ext cx="24288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9689057" cy="1379755"/>
          </a:xfrm>
        </p:spPr>
        <p:txBody>
          <a:bodyPr/>
          <a:lstStyle/>
          <a:p>
            <a:r>
              <a:rPr lang="en-US" b="1" dirty="0" smtClean="0"/>
              <a:t>Benevolent </a:t>
            </a:r>
            <a:r>
              <a:rPr lang="en-US" dirty="0" smtClean="0"/>
              <a:t>– [</a:t>
            </a:r>
            <a:r>
              <a:rPr lang="en-US" dirty="0" err="1" smtClean="0"/>
              <a:t>b</a:t>
            </a:r>
            <a:r>
              <a:rPr lang="en-US" i="1" dirty="0" err="1" smtClean="0"/>
              <a:t>uh</a:t>
            </a:r>
            <a:r>
              <a:rPr lang="en-US" dirty="0" smtClean="0"/>
              <a:t>-</a:t>
            </a:r>
            <a:r>
              <a:rPr lang="en-US" b="1" dirty="0" err="1" smtClean="0"/>
              <a:t>nev</a:t>
            </a:r>
            <a:r>
              <a:rPr lang="en-US" dirty="0" smtClean="0"/>
              <a:t>-</a:t>
            </a:r>
            <a:r>
              <a:rPr lang="en-US" i="1" dirty="0" smtClean="0"/>
              <a:t>uh</a:t>
            </a:r>
            <a:r>
              <a:rPr lang="en-US" dirty="0" smtClean="0"/>
              <a:t>-</a:t>
            </a:r>
            <a:r>
              <a:rPr lang="en-US" dirty="0" err="1" smtClean="0"/>
              <a:t>l</a:t>
            </a:r>
            <a:r>
              <a:rPr lang="en-US" i="1" dirty="0" err="1" smtClean="0"/>
              <a:t>uh</a:t>
            </a:r>
            <a:r>
              <a:rPr lang="en-US" dirty="0"/>
              <a:t> </a:t>
            </a:r>
            <a:r>
              <a:rPr lang="en-US" dirty="0" err="1"/>
              <a:t>nt</a:t>
            </a:r>
            <a:r>
              <a:rPr lang="en-US" dirty="0" smtClean="0"/>
              <a:t>] adj.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28034" y="3543300"/>
            <a:ext cx="11191741" cy="88703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Definition: </a:t>
            </a:r>
            <a:r>
              <a:rPr lang="en-US" sz="3200" dirty="0" smtClean="0"/>
              <a:t>desiring to do good to others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28034" y="4650197"/>
            <a:ext cx="11191741" cy="88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Sentence: </a:t>
            </a:r>
            <a:r>
              <a:rPr lang="en-US" sz="3200" dirty="0" smtClean="0"/>
              <a:t>Sarah’s benevolent smile told me everything 						would be alright. 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28034" y="5757094"/>
            <a:ext cx="11191741" cy="88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Synonyms: </a:t>
            </a:r>
            <a:r>
              <a:rPr lang="en-US" sz="3200" dirty="0" smtClean="0"/>
              <a:t>good, kind, altruistic						</a:t>
            </a:r>
            <a:r>
              <a:rPr lang="en-US" sz="3200" strike="sngStrike" dirty="0" smtClean="0"/>
              <a:t>cruel</a:t>
            </a:r>
            <a:endParaRPr lang="en-US" sz="3200" i="1" strike="sngStrike" dirty="0" smtClean="0"/>
          </a:p>
        </p:txBody>
      </p:sp>
    </p:spTree>
    <p:extLst>
      <p:ext uri="{BB962C8B-B14F-4D97-AF65-F5344CB8AC3E}">
        <p14:creationId xmlns:p14="http://schemas.microsoft.com/office/powerpoint/2010/main" val="160772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Benevolent</a:t>
            </a:r>
            <a:endParaRPr lang="en-US" sz="6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01" y="2577743"/>
            <a:ext cx="3416300" cy="34163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9" y="2165618"/>
            <a:ext cx="3416300" cy="3416300"/>
          </a:xfrm>
        </p:spPr>
      </p:pic>
      <p:pic>
        <p:nvPicPr>
          <p:cNvPr id="1026" name="Picture 2" descr="Image result for benevolen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036" y="2577743"/>
            <a:ext cx="3718596" cy="209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3" y="1037820"/>
            <a:ext cx="3979571" cy="1600200"/>
          </a:xfrm>
        </p:spPr>
        <p:txBody>
          <a:bodyPr/>
          <a:lstStyle/>
          <a:p>
            <a:r>
              <a:rPr lang="en-US" sz="6600" dirty="0" smtClean="0"/>
              <a:t>Ben/bon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Good</a:t>
            </a:r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10887903" y="4430332"/>
            <a:ext cx="862884" cy="43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000" y="914399"/>
            <a:ext cx="2964824" cy="255431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993" y="3887273"/>
            <a:ext cx="3863339" cy="2414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332" y="2111396"/>
            <a:ext cx="24288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9308847" cy="1372986"/>
          </a:xfrm>
        </p:spPr>
        <p:txBody>
          <a:bodyPr/>
          <a:lstStyle/>
          <a:p>
            <a:r>
              <a:rPr lang="en-US" b="1" dirty="0" err="1" smtClean="0"/>
              <a:t>bonafide</a:t>
            </a:r>
            <a:r>
              <a:rPr lang="en-US" dirty="0" smtClean="0"/>
              <a:t>- [</a:t>
            </a:r>
            <a:r>
              <a:rPr lang="en-US" dirty="0" err="1" smtClean="0"/>
              <a:t>boh-</a:t>
            </a:r>
            <a:r>
              <a:rPr lang="en-US" i="1" dirty="0" err="1" smtClean="0"/>
              <a:t>nuh</a:t>
            </a:r>
            <a:r>
              <a:rPr lang="en-US" dirty="0" err="1" smtClean="0"/>
              <a:t>-fahyd</a:t>
            </a:r>
            <a:r>
              <a:rPr lang="en-US" dirty="0" smtClean="0"/>
              <a:t>] adjective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28034" y="3543300"/>
            <a:ext cx="11191741" cy="88703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Definition: </a:t>
            </a:r>
            <a:r>
              <a:rPr lang="en-US" sz="3200" dirty="0" smtClean="0"/>
              <a:t>in good faith</a:t>
            </a:r>
            <a:r>
              <a:rPr lang="en-US" sz="3200" dirty="0"/>
              <a:t>;</a:t>
            </a:r>
            <a:r>
              <a:rPr lang="en-US" sz="3200" dirty="0" smtClean="0"/>
              <a:t> genuine; real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28034" y="4650197"/>
            <a:ext cx="11191741" cy="88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Sentence: </a:t>
            </a:r>
            <a:r>
              <a:rPr lang="en-US" sz="3200" dirty="0" smtClean="0"/>
              <a:t>The couple had a </a:t>
            </a:r>
            <a:r>
              <a:rPr lang="en-US" sz="3200" dirty="0" err="1" smtClean="0"/>
              <a:t>bonafide</a:t>
            </a:r>
            <a:r>
              <a:rPr lang="en-US" sz="3200" dirty="0" smtClean="0"/>
              <a:t> copy of grandfather’s will and inherited his mansion. 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28034" y="5757094"/>
            <a:ext cx="11191741" cy="88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Synonyms: </a:t>
            </a:r>
            <a:r>
              <a:rPr lang="en-US" sz="3200" i="1" dirty="0" smtClean="0"/>
              <a:t>honest, sincere, lawful					</a:t>
            </a:r>
            <a:r>
              <a:rPr lang="en-US" sz="3200" i="1" strike="sngStrike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212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err="1" smtClean="0"/>
              <a:t>Bonafide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5" y="2533191"/>
            <a:ext cx="2857500" cy="273367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7"/>
          <a:stretch/>
        </p:blipFill>
        <p:spPr>
          <a:xfrm>
            <a:off x="6755523" y="2455416"/>
            <a:ext cx="2632807" cy="267712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01" y="3421070"/>
            <a:ext cx="3670300" cy="307340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580" y="3577333"/>
            <a:ext cx="2381582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2">
      <a:dk1>
        <a:sysClr val="windowText" lastClr="000000"/>
      </a:dk1>
      <a:lt1>
        <a:sysClr val="window" lastClr="FFFFFF"/>
      </a:lt1>
      <a:dk2>
        <a:srgbClr val="00B050"/>
      </a:dk2>
      <a:lt2>
        <a:srgbClr val="EBEBEB"/>
      </a:lt2>
      <a:accent1>
        <a:srgbClr val="F90F7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312</TotalTime>
  <Words>71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KFC Vocabulary “Knowledge for College”</vt:lpstr>
      <vt:lpstr>Ben/bon</vt:lpstr>
      <vt:lpstr>Benevolent – [buh-nev-uh-luh nt] adj.</vt:lpstr>
      <vt:lpstr>Benevolent</vt:lpstr>
      <vt:lpstr>Ben/bon</vt:lpstr>
      <vt:lpstr>bonafide- [boh-nuh-fahyd] adjective</vt:lpstr>
      <vt:lpstr>Bonafide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KFC Vocabulary “Knowledge for College”</dc:title>
  <dc:creator>Galjour, Melissa S.</dc:creator>
  <cp:lastModifiedBy>Mchone, Heather A.</cp:lastModifiedBy>
  <cp:revision>22</cp:revision>
  <dcterms:created xsi:type="dcterms:W3CDTF">2016-08-16T13:20:21Z</dcterms:created>
  <dcterms:modified xsi:type="dcterms:W3CDTF">2016-08-19T18:54:42Z</dcterms:modified>
</cp:coreProperties>
</file>