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08/19/2016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08/19/2016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08/19/2016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08/19/2016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08/19/2016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08/19/2016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08/19/2016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08/19/2016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08/19/2016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691685"/>
            <a:ext cx="8825658" cy="2085696"/>
          </a:xfrm>
        </p:spPr>
        <p:txBody>
          <a:bodyPr/>
          <a:lstStyle/>
          <a:p>
            <a:pPr algn="ctr"/>
            <a:r>
              <a:rPr lang="en-US" sz="6000" b="1" dirty="0" smtClean="0"/>
              <a:t>KFC Vocabulary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“Knowledge for College”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70" y="1146220"/>
            <a:ext cx="2691685" cy="269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05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Anonymous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72" y="2575775"/>
            <a:ext cx="3347411" cy="1885708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83" y="3010773"/>
            <a:ext cx="3599952" cy="2624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74" y="4645923"/>
            <a:ext cx="3149409" cy="1979629"/>
          </a:xfrm>
          <a:prstGeom prst="rect">
            <a:avLst/>
          </a:prstGeom>
        </p:spPr>
      </p:pic>
      <p:pic>
        <p:nvPicPr>
          <p:cNvPr id="1026" name="Picture 2" descr="https://s3.amazonaws.com/lowres.cartoonstock.com/health-beauty-alcoholics_anonymous-twelve_step-hypochondriac-hypochondria-first_step-mba0826_lo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6" y="2467324"/>
            <a:ext cx="3554116" cy="371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60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A - 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Without</a:t>
            </a:r>
            <a:endParaRPr lang="en-US" sz="5400" dirty="0"/>
          </a:p>
        </p:txBody>
      </p:sp>
      <p:pic>
        <p:nvPicPr>
          <p:cNvPr id="1026" name="Picture 2" descr="Emp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67" y="685860"/>
            <a:ext cx="2679745" cy="18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No without sh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50" y="3373217"/>
            <a:ext cx="2651662" cy="265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... Empty Glass | by efl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16"/>
          <a:stretch/>
        </p:blipFill>
        <p:spPr bwMode="auto">
          <a:xfrm>
            <a:off x="8475326" y="3300292"/>
            <a:ext cx="3115660" cy="27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27" y="1223207"/>
            <a:ext cx="1958451" cy="19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6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Apathy</a:t>
            </a:r>
            <a:r>
              <a:rPr lang="en-US" dirty="0" smtClean="0"/>
              <a:t> - [</a:t>
            </a:r>
            <a:r>
              <a:rPr lang="en-US" b="1" dirty="0" err="1"/>
              <a:t>ap</a:t>
            </a:r>
            <a:r>
              <a:rPr lang="en-US" dirty="0"/>
              <a:t>-</a:t>
            </a:r>
            <a:r>
              <a:rPr lang="en-US" i="1" dirty="0"/>
              <a:t>uh</a:t>
            </a:r>
            <a:r>
              <a:rPr lang="en-US" dirty="0"/>
              <a:t>-thee</a:t>
            </a:r>
            <a:r>
              <a:rPr lang="en-US" dirty="0" smtClean="0"/>
              <a:t>]     adjective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28034" y="3543300"/>
            <a:ext cx="11191741" cy="887032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Definition:  </a:t>
            </a:r>
            <a:r>
              <a:rPr lang="en-US" sz="3200" dirty="0" smtClean="0"/>
              <a:t>absence </a:t>
            </a:r>
            <a:r>
              <a:rPr lang="en-US" sz="3200" dirty="0"/>
              <a:t>or suppression of passion, emotion, or </a:t>
            </a:r>
            <a:r>
              <a:rPr lang="en-US" sz="3200" dirty="0" smtClean="0"/>
              <a:t>excitement; lack </a:t>
            </a:r>
            <a:r>
              <a:rPr lang="en-US" sz="3200" dirty="0"/>
              <a:t>of </a:t>
            </a:r>
            <a:r>
              <a:rPr lang="en-US" sz="3200" dirty="0" smtClean="0"/>
              <a:t>interest.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28034" y="4650197"/>
            <a:ext cx="11191741" cy="88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Sentence:  </a:t>
            </a:r>
            <a:r>
              <a:rPr lang="en-US" sz="3200" dirty="0" smtClean="0"/>
              <a:t>Julie was apathetic towards the football game Friday night because sports aren’t her thing.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28034" y="5757094"/>
            <a:ext cx="11191741" cy="88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Synonyms: </a:t>
            </a:r>
            <a:r>
              <a:rPr lang="en-US" sz="3200" i="1" dirty="0" smtClean="0"/>
              <a:t>Indifference, uninterested</a:t>
            </a:r>
          </a:p>
        </p:txBody>
      </p:sp>
    </p:spTree>
    <p:extLst>
      <p:ext uri="{BB962C8B-B14F-4D97-AF65-F5344CB8AC3E}">
        <p14:creationId xmlns:p14="http://schemas.microsoft.com/office/powerpoint/2010/main" val="160772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Apathy 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74" y="3853098"/>
            <a:ext cx="2719936" cy="2702159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799"/>
            <a:ext cx="2800082" cy="280008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65" y="2446923"/>
            <a:ext cx="3799804" cy="3253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775" y="2446923"/>
            <a:ext cx="27908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6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A - 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Without</a:t>
            </a:r>
            <a:endParaRPr lang="en-US" sz="5400" dirty="0"/>
          </a:p>
        </p:txBody>
      </p:sp>
      <p:pic>
        <p:nvPicPr>
          <p:cNvPr id="1026" name="Picture 2" descr="Emp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67" y="685860"/>
            <a:ext cx="2679745" cy="18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No without sh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50" y="3373217"/>
            <a:ext cx="2651662" cy="265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... Empty Glass | by efl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16"/>
          <a:stretch/>
        </p:blipFill>
        <p:spPr bwMode="auto">
          <a:xfrm>
            <a:off x="8475326" y="3300292"/>
            <a:ext cx="3115660" cy="27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27" y="1223207"/>
            <a:ext cx="1958451" cy="19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6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9308847" cy="1372986"/>
          </a:xfrm>
        </p:spPr>
        <p:txBody>
          <a:bodyPr/>
          <a:lstStyle/>
          <a:p>
            <a:r>
              <a:rPr lang="en-US" b="1" dirty="0" smtClean="0"/>
              <a:t>Atypical</a:t>
            </a:r>
            <a:r>
              <a:rPr lang="en-US" dirty="0" smtClean="0"/>
              <a:t> - [</a:t>
            </a:r>
            <a:r>
              <a:rPr lang="en-US" dirty="0" err="1"/>
              <a:t>ey</a:t>
            </a:r>
            <a:r>
              <a:rPr lang="en-US" dirty="0"/>
              <a:t>-</a:t>
            </a:r>
            <a:r>
              <a:rPr lang="en-US" b="1" dirty="0"/>
              <a:t>tip</a:t>
            </a:r>
            <a:r>
              <a:rPr lang="en-US" dirty="0"/>
              <a:t>-</a:t>
            </a:r>
            <a:r>
              <a:rPr lang="en-US" dirty="0" err="1"/>
              <a:t>i</a:t>
            </a:r>
            <a:r>
              <a:rPr lang="en-US" dirty="0"/>
              <a:t>-</a:t>
            </a:r>
            <a:r>
              <a:rPr lang="en-US" dirty="0" err="1"/>
              <a:t>k</a:t>
            </a:r>
            <a:r>
              <a:rPr lang="en-US" i="1" dirty="0" err="1"/>
              <a:t>uh</a:t>
            </a:r>
            <a:r>
              <a:rPr lang="en-US" dirty="0"/>
              <a:t> l] </a:t>
            </a:r>
            <a:r>
              <a:rPr lang="en-US" dirty="0" smtClean="0"/>
              <a:t>	adjective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28034" y="3543300"/>
            <a:ext cx="11191741" cy="887032"/>
          </a:xfrm>
        </p:spPr>
        <p:txBody>
          <a:bodyPr>
            <a:normAutofit fontScale="92500"/>
          </a:bodyPr>
          <a:lstStyle/>
          <a:p>
            <a:r>
              <a:rPr lang="en-US" sz="3200" b="1" dirty="0" smtClean="0"/>
              <a:t>Definition: </a:t>
            </a:r>
            <a:r>
              <a:rPr lang="en-US" sz="3200" dirty="0" smtClean="0"/>
              <a:t>not typical; </a:t>
            </a:r>
            <a:r>
              <a:rPr lang="en-US" sz="3200" dirty="0"/>
              <a:t>not conforming to the type; irregular</a:t>
            </a:r>
            <a:endParaRPr lang="en-US" sz="3200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28034" y="4650197"/>
            <a:ext cx="11191741" cy="88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Sentence:  </a:t>
            </a:r>
            <a:r>
              <a:rPr lang="en-US" sz="3200" dirty="0" smtClean="0"/>
              <a:t>Eating meat would by atypical for a vegetarian.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28034" y="5757094"/>
            <a:ext cx="11191741" cy="88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Synonyms: </a:t>
            </a:r>
            <a:r>
              <a:rPr lang="en-US" sz="3200" i="1" dirty="0" smtClean="0"/>
              <a:t>Different, peculiar, odd, unusual.  </a:t>
            </a:r>
          </a:p>
        </p:txBody>
      </p:sp>
    </p:spTree>
    <p:extLst>
      <p:ext uri="{BB962C8B-B14F-4D97-AF65-F5344CB8AC3E}">
        <p14:creationId xmlns:p14="http://schemas.microsoft.com/office/powerpoint/2010/main" val="22128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Atypical </a:t>
            </a:r>
            <a:endParaRPr lang="en-US" sz="6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275" y="3072983"/>
            <a:ext cx="1752600" cy="2540000"/>
          </a:xfrm>
        </p:spPr>
      </p:pic>
      <p:pic>
        <p:nvPicPr>
          <p:cNvPr id="2050" name="Picture 2" descr="MORGAN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63" y="2603500"/>
            <a:ext cx="2285317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... Philip Garner high heel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70" y="2666167"/>
            <a:ext cx="2898403" cy="335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 t="-1" r="11709" b="493"/>
          <a:stretch/>
        </p:blipFill>
        <p:spPr>
          <a:xfrm>
            <a:off x="8894484" y="2920284"/>
            <a:ext cx="3031102" cy="250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A - 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Without</a:t>
            </a:r>
            <a:endParaRPr lang="en-US" sz="5400" dirty="0"/>
          </a:p>
        </p:txBody>
      </p:sp>
      <p:pic>
        <p:nvPicPr>
          <p:cNvPr id="1026" name="Picture 2" descr="Emp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67" y="685860"/>
            <a:ext cx="2679745" cy="18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No without sh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50" y="3373217"/>
            <a:ext cx="2651662" cy="265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... Empty Glass | by efl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16"/>
          <a:stretch/>
        </p:blipFill>
        <p:spPr bwMode="auto">
          <a:xfrm>
            <a:off x="8475326" y="3300292"/>
            <a:ext cx="3115660" cy="27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27" y="1223207"/>
            <a:ext cx="1958451" cy="19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0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9592182" cy="1372986"/>
          </a:xfrm>
        </p:spPr>
        <p:txBody>
          <a:bodyPr/>
          <a:lstStyle/>
          <a:p>
            <a:r>
              <a:rPr lang="en-US" dirty="0" smtClean="0"/>
              <a:t>Anonymous -</a:t>
            </a:r>
            <a:r>
              <a:rPr lang="en-US" dirty="0"/>
              <a:t> [</a:t>
            </a:r>
            <a:r>
              <a:rPr lang="en-US" i="1" dirty="0"/>
              <a:t>uh</a:t>
            </a:r>
            <a:r>
              <a:rPr lang="en-US" dirty="0"/>
              <a:t>-</a:t>
            </a:r>
            <a:r>
              <a:rPr lang="en-US" b="1" dirty="0"/>
              <a:t>non</a:t>
            </a:r>
            <a:r>
              <a:rPr lang="en-US" dirty="0"/>
              <a:t>-</a:t>
            </a:r>
            <a:r>
              <a:rPr lang="en-US" i="1" dirty="0"/>
              <a:t>uh</a:t>
            </a:r>
            <a:r>
              <a:rPr lang="en-US" dirty="0"/>
              <a:t>-</a:t>
            </a:r>
            <a:r>
              <a:rPr lang="en-US" dirty="0" err="1"/>
              <a:t>m</a:t>
            </a:r>
            <a:r>
              <a:rPr lang="en-US" i="1" dirty="0" err="1"/>
              <a:t>uh</a:t>
            </a:r>
            <a:r>
              <a:rPr lang="en-US" dirty="0"/>
              <a:t> s]</a:t>
            </a:r>
            <a:r>
              <a:rPr lang="en-US" dirty="0" smtClean="0"/>
              <a:t>	adj.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28034" y="3543300"/>
            <a:ext cx="11191741" cy="88703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Definition: </a:t>
            </a:r>
            <a:r>
              <a:rPr lang="en-US" sz="3200" dirty="0" smtClean="0"/>
              <a:t>of unknown authorship or origin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28034" y="4650197"/>
            <a:ext cx="11191741" cy="88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Sentence:  </a:t>
            </a:r>
            <a:r>
              <a:rPr lang="en-US" sz="3200" dirty="0" smtClean="0"/>
              <a:t>They think they are anonymous online, but I can trace them all.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28034" y="5757094"/>
            <a:ext cx="11191741" cy="88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Synonyms: </a:t>
            </a:r>
            <a:r>
              <a:rPr lang="en-US" sz="3200" i="1" dirty="0" smtClean="0"/>
              <a:t>incognito, secret, lacking identity</a:t>
            </a:r>
          </a:p>
        </p:txBody>
      </p:sp>
    </p:spTree>
    <p:extLst>
      <p:ext uri="{BB962C8B-B14F-4D97-AF65-F5344CB8AC3E}">
        <p14:creationId xmlns:p14="http://schemas.microsoft.com/office/powerpoint/2010/main" val="2924927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46</TotalTime>
  <Words>129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KFC Vocabulary “Knowledge for College”</vt:lpstr>
      <vt:lpstr>A - </vt:lpstr>
      <vt:lpstr>Apathy - [ap-uh-thee]     adjective</vt:lpstr>
      <vt:lpstr>Apathy </vt:lpstr>
      <vt:lpstr>A - </vt:lpstr>
      <vt:lpstr>Atypical - [ey-tip-i-kuh l]  adjective</vt:lpstr>
      <vt:lpstr>Atypical </vt:lpstr>
      <vt:lpstr>A - </vt:lpstr>
      <vt:lpstr>Anonymous - [uh-non-uh-muh s] adj.</vt:lpstr>
      <vt:lpstr>Anonymous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KFC Vocabulary “Knowledge for College”</dc:title>
  <dc:creator>Galjour, Melissa S.</dc:creator>
  <cp:lastModifiedBy>Mchone, Heather A.</cp:lastModifiedBy>
  <cp:revision>6</cp:revision>
  <dcterms:created xsi:type="dcterms:W3CDTF">2016-08-16T13:20:21Z</dcterms:created>
  <dcterms:modified xsi:type="dcterms:W3CDTF">2016-08-19T17:38:36Z</dcterms:modified>
</cp:coreProperties>
</file>