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3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2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4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4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6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8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68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7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4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9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5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08/19/2016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g.pandawhale.com/102709-Carlton-dance-gif-Imgur-EgpU.gif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hyperlink" Target="http://brittanyherself.com/wp-content/uploads/2012/10/i-hate-you-gif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691685"/>
            <a:ext cx="8825658" cy="2085696"/>
          </a:xfrm>
        </p:spPr>
        <p:txBody>
          <a:bodyPr/>
          <a:lstStyle/>
          <a:p>
            <a:pPr algn="ctr"/>
            <a:r>
              <a:rPr lang="en-US" sz="6000" b="1" dirty="0" smtClean="0"/>
              <a:t>KFC Vocabulary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“Knowledge for College”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70" y="1146220"/>
            <a:ext cx="2691685" cy="26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15" y="571500"/>
            <a:ext cx="2562225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3030680" cy="1600200"/>
          </a:xfrm>
        </p:spPr>
        <p:txBody>
          <a:bodyPr/>
          <a:lstStyle/>
          <a:p>
            <a:r>
              <a:rPr lang="en-US" sz="7200" dirty="0" err="1" smtClean="0"/>
              <a:t>Anim</a:t>
            </a:r>
            <a:r>
              <a:rPr lang="en-US" sz="7200" dirty="0" smtClean="0"/>
              <a:t> - 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Of life, mind, soul, spirit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/>
          <a:stretch/>
        </p:blipFill>
        <p:spPr>
          <a:xfrm>
            <a:off x="8326827" y="1295400"/>
            <a:ext cx="3423960" cy="3572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14" y="3959627"/>
            <a:ext cx="3671407" cy="2478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87903" y="4430332"/>
            <a:ext cx="862884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Animate </a:t>
            </a:r>
            <a:r>
              <a:rPr lang="en-US" dirty="0" smtClean="0"/>
              <a:t>- [</a:t>
            </a:r>
            <a:r>
              <a:rPr lang="en-US" b="1" dirty="0" smtClean="0"/>
              <a:t>an</a:t>
            </a:r>
            <a:r>
              <a:rPr lang="en-US" dirty="0" smtClean="0"/>
              <a:t>-</a:t>
            </a:r>
            <a:r>
              <a:rPr lang="en-US" i="1" dirty="0" smtClean="0"/>
              <a:t>uh</a:t>
            </a:r>
            <a:r>
              <a:rPr lang="en-US" dirty="0" smtClean="0"/>
              <a:t>-</a:t>
            </a:r>
            <a:r>
              <a:rPr lang="en-US" dirty="0" err="1" smtClean="0"/>
              <a:t>meyt</a:t>
            </a:r>
            <a:r>
              <a:rPr lang="en-US" dirty="0" smtClean="0"/>
              <a:t>] Verb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to bring to life; stir to action  (Verb)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 </a:t>
            </a:r>
            <a:r>
              <a:rPr lang="en-US" sz="3200" dirty="0" smtClean="0"/>
              <a:t>Lisa’s presence animated the party.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He was animated after drinking a Red Bull. 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i="1" dirty="0" smtClean="0"/>
              <a:t>energize, invigorate, excite				</a:t>
            </a:r>
            <a:r>
              <a:rPr lang="en-US" sz="3200" i="1" strike="sngStrike" dirty="0" smtClean="0"/>
              <a:t>dead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9116" y="2242749"/>
            <a:ext cx="7817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[</a:t>
            </a:r>
            <a:r>
              <a:rPr lang="en-US" sz="4000" dirty="0" smtClean="0">
                <a:solidFill>
                  <a:schemeClr val="bg1"/>
                </a:solidFill>
              </a:rPr>
              <a:t>an-</a:t>
            </a:r>
            <a:r>
              <a:rPr lang="en-US" sz="4000" i="1" dirty="0" smtClean="0">
                <a:solidFill>
                  <a:schemeClr val="bg1"/>
                </a:solidFill>
              </a:rPr>
              <a:t>uh</a:t>
            </a:r>
            <a:r>
              <a:rPr lang="en-US" sz="4000" dirty="0" smtClean="0">
                <a:solidFill>
                  <a:schemeClr val="bg1"/>
                </a:solidFill>
              </a:rPr>
              <a:t>-</a:t>
            </a:r>
            <a:r>
              <a:rPr lang="en-US" sz="4000" dirty="0" err="1" smtClean="0">
                <a:solidFill>
                  <a:schemeClr val="bg1"/>
                </a:solidFill>
              </a:rPr>
              <a:t>mit</a:t>
            </a:r>
            <a:r>
              <a:rPr lang="en-US" sz="4000" dirty="0" smtClean="0">
                <a:solidFill>
                  <a:schemeClr val="bg1"/>
                </a:solidFill>
              </a:rPr>
              <a:t>] Adjective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Animate</a:t>
            </a:r>
            <a:endParaRPr lang="en-US" sz="6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0" y="4031088"/>
            <a:ext cx="3742185" cy="249258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2" y="2331076"/>
            <a:ext cx="3451193" cy="279471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85" y="2958641"/>
            <a:ext cx="2652785" cy="3390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3" y="1327150"/>
            <a:ext cx="2667470" cy="3108434"/>
          </a:xfrm>
          <a:prstGeom prst="rect">
            <a:avLst/>
          </a:prstGeom>
        </p:spPr>
      </p:pic>
      <p:pic>
        <p:nvPicPr>
          <p:cNvPr id="20" name="Picture 1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27" y="2490905"/>
            <a:ext cx="2667134" cy="37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15" y="571500"/>
            <a:ext cx="2562225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3030680" cy="1600200"/>
          </a:xfrm>
        </p:spPr>
        <p:txBody>
          <a:bodyPr/>
          <a:lstStyle/>
          <a:p>
            <a:r>
              <a:rPr lang="en-US" sz="7200" dirty="0" err="1" smtClean="0"/>
              <a:t>Anim</a:t>
            </a:r>
            <a:r>
              <a:rPr lang="en-US" sz="7200" dirty="0" smtClean="0"/>
              <a:t> - 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Of life, mind, soul, spirit</a:t>
            </a:r>
            <a:endParaRPr lang="en-US" sz="5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5"/>
          <a:stretch/>
        </p:blipFill>
        <p:spPr>
          <a:xfrm>
            <a:off x="8326827" y="1295400"/>
            <a:ext cx="3423960" cy="3572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14" y="3959627"/>
            <a:ext cx="3671407" cy="2478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87903" y="4430332"/>
            <a:ext cx="862884" cy="4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9308847" cy="1372986"/>
          </a:xfrm>
        </p:spPr>
        <p:txBody>
          <a:bodyPr/>
          <a:lstStyle/>
          <a:p>
            <a:r>
              <a:rPr lang="en-US" b="1" dirty="0" smtClean="0"/>
              <a:t>animosity</a:t>
            </a:r>
            <a:r>
              <a:rPr lang="en-US" dirty="0" smtClean="0"/>
              <a:t> - </a:t>
            </a:r>
            <a:r>
              <a:rPr lang="en-US" dirty="0"/>
              <a:t>[an-</a:t>
            </a:r>
            <a:r>
              <a:rPr lang="en-US" i="1" dirty="0"/>
              <a:t>uh</a:t>
            </a:r>
            <a:r>
              <a:rPr lang="en-US" dirty="0"/>
              <a:t>-</a:t>
            </a:r>
            <a:r>
              <a:rPr lang="en-US" b="1" dirty="0" err="1"/>
              <a:t>mos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-tee] </a:t>
            </a:r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28034" y="3543300"/>
            <a:ext cx="11191741" cy="887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Definition: </a:t>
            </a:r>
            <a:r>
              <a:rPr lang="en-US" sz="3200" dirty="0" smtClean="0"/>
              <a:t>a feeling of ill will, or strong dislike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8034" y="4650197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Sentence:  </a:t>
            </a:r>
            <a:r>
              <a:rPr lang="en-US" sz="3200" dirty="0" smtClean="0"/>
              <a:t>Their animosity towards each other kept them from working as a team and winning the game.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28034" y="5757094"/>
            <a:ext cx="11191741" cy="887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Synonyms: </a:t>
            </a:r>
            <a:r>
              <a:rPr lang="en-US" sz="3200" i="1" dirty="0" smtClean="0"/>
              <a:t>hostility, unfriendliness, hatred</a:t>
            </a:r>
          </a:p>
        </p:txBody>
      </p:sp>
    </p:spTree>
    <p:extLst>
      <p:ext uri="{BB962C8B-B14F-4D97-AF65-F5344CB8AC3E}">
        <p14:creationId xmlns:p14="http://schemas.microsoft.com/office/powerpoint/2010/main" val="2212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Animosity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59" y="3650155"/>
            <a:ext cx="3048000" cy="30480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7" y="2745167"/>
            <a:ext cx="3834996" cy="2104753"/>
          </a:xfrm>
        </p:spPr>
      </p:pic>
      <p:pic>
        <p:nvPicPr>
          <p:cNvPr id="1026" name="Picture 2" descr="http://brittanyherself.com/wp-content/uploads/2012/10/i-hate-you-gif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62" y="2611680"/>
            <a:ext cx="4762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244</TotalTime>
  <Words>104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KFC Vocabulary “Knowledge for College”</vt:lpstr>
      <vt:lpstr>Anim - </vt:lpstr>
      <vt:lpstr>Animate - [an-uh-meyt] Verb</vt:lpstr>
      <vt:lpstr>Animate</vt:lpstr>
      <vt:lpstr>Anim - </vt:lpstr>
      <vt:lpstr>animosity - [an-uh-mos-i-tee] noun</vt:lpstr>
      <vt:lpstr>Animosity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KFC Vocabulary “Knowledge for College”</dc:title>
  <dc:creator>Galjour, Melissa S.</dc:creator>
  <cp:lastModifiedBy>Mchone, Heather A.</cp:lastModifiedBy>
  <cp:revision>18</cp:revision>
  <dcterms:created xsi:type="dcterms:W3CDTF">2016-08-16T13:20:21Z</dcterms:created>
  <dcterms:modified xsi:type="dcterms:W3CDTF">2016-08-19T17:39:12Z</dcterms:modified>
</cp:coreProperties>
</file>