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9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81098"/>
    <a:srgbClr val="F757C2"/>
    <a:srgbClr val="EA64AD"/>
    <a:srgbClr val="EDCE13"/>
    <a:srgbClr val="1DC4FF"/>
    <a:srgbClr val="297D9B"/>
    <a:srgbClr val="00BBFE"/>
    <a:srgbClr val="2F9395"/>
    <a:srgbClr val="388C68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1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D94FB082-E017-4A41-B8F4-B64364F52DA1}" type="datetimeFigureOut">
              <a:rPr lang="en-US" smtClean="0"/>
              <a:t>03/07/2017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27685903-CABB-46BD-A21C-B6DB5E3544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475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FB082-E017-4A41-B8F4-B64364F52DA1}" type="datetimeFigureOut">
              <a:rPr lang="en-US" smtClean="0"/>
              <a:t>03/07/2017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85903-CABB-46BD-A21C-B6DB5E3544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6873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FB082-E017-4A41-B8F4-B64364F52DA1}" type="datetimeFigureOut">
              <a:rPr lang="en-US" smtClean="0"/>
              <a:t>03/07/2017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85903-CABB-46BD-A21C-B6DB5E3544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6210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FB082-E017-4A41-B8F4-B64364F52DA1}" type="datetimeFigureOut">
              <a:rPr lang="en-US" smtClean="0"/>
              <a:t>03/07/2017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85903-CABB-46BD-A21C-B6DB5E3544A4}" type="slidenum">
              <a:rPr lang="en-US" smtClean="0"/>
              <a:t>‹#›</a:t>
            </a:fld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403322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FB082-E017-4A41-B8F4-B64364F52DA1}" type="datetimeFigureOut">
              <a:rPr lang="en-US" smtClean="0"/>
              <a:t>03/07/2017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85903-CABB-46BD-A21C-B6DB5E3544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5874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FB082-E017-4A41-B8F4-B64364F52DA1}" type="datetimeFigureOut">
              <a:rPr lang="en-US" smtClean="0"/>
              <a:t>03/07/2017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85903-CABB-46BD-A21C-B6DB5E3544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440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FB082-E017-4A41-B8F4-B64364F52DA1}" type="datetimeFigureOut">
              <a:rPr lang="en-US" smtClean="0"/>
              <a:t>03/07/2017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85903-CABB-46BD-A21C-B6DB5E3544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1382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FB082-E017-4A41-B8F4-B64364F52DA1}" type="datetimeFigureOut">
              <a:rPr lang="en-US" smtClean="0"/>
              <a:t>03/07/2017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85903-CABB-46BD-A21C-B6DB5E3544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0949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FB082-E017-4A41-B8F4-B64364F52DA1}" type="datetimeFigureOut">
              <a:rPr lang="en-US" smtClean="0"/>
              <a:t>03/07/2017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85903-CABB-46BD-A21C-B6DB5E3544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887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FB082-E017-4A41-B8F4-B64364F52DA1}" type="datetimeFigureOut">
              <a:rPr lang="en-US" smtClean="0"/>
              <a:t>03/07/2017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85903-CABB-46BD-A21C-B6DB5E3544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633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FB082-E017-4A41-B8F4-B64364F52DA1}" type="datetimeFigureOut">
              <a:rPr lang="en-US" smtClean="0"/>
              <a:t>03/07/2017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85903-CABB-46BD-A21C-B6DB5E3544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9162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FB082-E017-4A41-B8F4-B64364F52DA1}" type="datetimeFigureOut">
              <a:rPr lang="en-US" smtClean="0"/>
              <a:t>03/07/2017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85903-CABB-46BD-A21C-B6DB5E3544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7040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FB082-E017-4A41-B8F4-B64364F52DA1}" type="datetimeFigureOut">
              <a:rPr lang="en-US" smtClean="0"/>
              <a:t>03/07/2017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85903-CABB-46BD-A21C-B6DB5E3544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403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FB082-E017-4A41-B8F4-B64364F52DA1}" type="datetimeFigureOut">
              <a:rPr lang="en-US" smtClean="0"/>
              <a:t>03/07/2017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85903-CABB-46BD-A21C-B6DB5E3544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9174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FB082-E017-4A41-B8F4-B64364F52DA1}" type="datetimeFigureOut">
              <a:rPr lang="en-US" smtClean="0"/>
              <a:t>03/07/2017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85903-CABB-46BD-A21C-B6DB5E3544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875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FB082-E017-4A41-B8F4-B64364F52DA1}" type="datetimeFigureOut">
              <a:rPr lang="en-US" smtClean="0"/>
              <a:t>03/07/2017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85903-CABB-46BD-A21C-B6DB5E3544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38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FB082-E017-4A41-B8F4-B64364F52DA1}" type="datetimeFigureOut">
              <a:rPr lang="en-US" smtClean="0"/>
              <a:t>03/07/2017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85903-CABB-46BD-A21C-B6DB5E3544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9039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4FB082-E017-4A41-B8F4-B64364F52DA1}" type="datetimeFigureOut">
              <a:rPr lang="en-US" smtClean="0"/>
              <a:t>03/07/2017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685903-CABB-46BD-A21C-B6DB5E3544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04768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70" r:id="rId1"/>
    <p:sldLayoutId id="2147483871" r:id="rId2"/>
    <p:sldLayoutId id="2147483872" r:id="rId3"/>
    <p:sldLayoutId id="2147483873" r:id="rId4"/>
    <p:sldLayoutId id="2147483874" r:id="rId5"/>
    <p:sldLayoutId id="2147483875" r:id="rId6"/>
    <p:sldLayoutId id="2147483876" r:id="rId7"/>
    <p:sldLayoutId id="2147483877" r:id="rId8"/>
    <p:sldLayoutId id="2147483878" r:id="rId9"/>
    <p:sldLayoutId id="2147483879" r:id="rId10"/>
    <p:sldLayoutId id="2147483880" r:id="rId11"/>
    <p:sldLayoutId id="2147483881" r:id="rId12"/>
    <p:sldLayoutId id="2147483882" r:id="rId13"/>
    <p:sldLayoutId id="2147483883" r:id="rId14"/>
    <p:sldLayoutId id="2147483884" r:id="rId15"/>
    <p:sldLayoutId id="2147483885" r:id="rId16"/>
    <p:sldLayoutId id="2147483886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389351" y="-6584"/>
            <a:ext cx="698893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Arial Black" panose="020B0A04020102020204" pitchFamily="34" charset="0"/>
              </a:rPr>
              <a:t>(adj.) </a:t>
            </a:r>
            <a:r>
              <a:rPr lang="en-US" sz="3600" dirty="0" smtClean="0">
                <a:solidFill>
                  <a:srgbClr val="FFFF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Arial Black" panose="020B0A04020102020204" pitchFamily="34" charset="0"/>
              </a:rPr>
              <a:t>dependent on circumstances beyond one’s control</a:t>
            </a:r>
            <a:endParaRPr lang="en-US" sz="3600" dirty="0">
              <a:solidFill>
                <a:srgbClr val="FFFF00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Equals 4"/>
          <p:cNvSpPr/>
          <p:nvPr/>
        </p:nvSpPr>
        <p:spPr>
          <a:xfrm>
            <a:off x="5780831" y="169150"/>
            <a:ext cx="541631" cy="623271"/>
          </a:xfrm>
          <a:prstGeom prst="mathEqual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42071" y="-142461"/>
            <a:ext cx="5840099" cy="12464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5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precarious</a:t>
            </a:r>
            <a:endParaRPr lang="en-US" sz="75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7349" y="1673055"/>
            <a:ext cx="4969806" cy="12464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500" b="1" i="1" u="sng" dirty="0">
                <a:solidFill>
                  <a:srgbClr val="C81098"/>
                </a:solidFill>
                <a:latin typeface="Arial Black" panose="020B0A04020102020204" pitchFamily="34" charset="0"/>
              </a:rPr>
              <a:t>Synonyms</a:t>
            </a:r>
            <a:r>
              <a:rPr lang="en-US" sz="2500" b="1" i="1" dirty="0">
                <a:solidFill>
                  <a:srgbClr val="C81098"/>
                </a:solidFill>
                <a:latin typeface="Arial Black" panose="020B0A04020102020204" pitchFamily="34" charset="0"/>
              </a:rPr>
              <a:t>:  </a:t>
            </a:r>
            <a:r>
              <a:rPr lang="en-US" sz="2500" dirty="0" smtClean="0">
                <a:latin typeface="Arial Black" panose="020B0A04020102020204" pitchFamily="34" charset="0"/>
              </a:rPr>
              <a:t>dangerous, risky, unstable</a:t>
            </a:r>
            <a:endParaRPr lang="en-US" sz="2500" dirty="0" smtClean="0">
              <a:latin typeface="Arial Black" panose="020B0A04020102020204" pitchFamily="34" charset="0"/>
            </a:endParaRPr>
          </a:p>
          <a:p>
            <a:r>
              <a:rPr lang="en-US" sz="2500" b="1" i="1" u="sng" dirty="0">
                <a:solidFill>
                  <a:srgbClr val="C81098"/>
                </a:solidFill>
                <a:latin typeface="Arial Black" panose="020B0A04020102020204" pitchFamily="34" charset="0"/>
              </a:rPr>
              <a:t>Antonyms</a:t>
            </a:r>
            <a:r>
              <a:rPr lang="en-US" sz="2500" b="1" i="1" dirty="0">
                <a:solidFill>
                  <a:srgbClr val="C81098"/>
                </a:solidFill>
                <a:latin typeface="Arial Black" panose="020B0A04020102020204" pitchFamily="34" charset="0"/>
              </a:rPr>
              <a:t>:  </a:t>
            </a:r>
            <a:r>
              <a:rPr lang="en-US" sz="2500" strike="sngStrike" dirty="0" smtClean="0">
                <a:latin typeface="Arial Black" panose="020B0A04020102020204" pitchFamily="34" charset="0"/>
              </a:rPr>
              <a:t>s</a:t>
            </a:r>
            <a:r>
              <a:rPr lang="en-US" sz="2500" strike="sngStrike" dirty="0" smtClean="0">
                <a:latin typeface="Arial Black" panose="020B0A04020102020204" pitchFamily="34" charset="0"/>
              </a:rPr>
              <a:t>ecure, reliable</a:t>
            </a:r>
            <a:endParaRPr lang="en-US" sz="2500" strike="sngStrike" dirty="0">
              <a:latin typeface="Arial Black" panose="020B0A040201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7672" y="5110222"/>
            <a:ext cx="5910840" cy="180049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500" b="1" i="1" u="sng" dirty="0">
                <a:solidFill>
                  <a:srgbClr val="C81098"/>
                </a:solidFill>
                <a:latin typeface="Arial Black" panose="020B0A04020102020204" pitchFamily="34" charset="0"/>
              </a:rPr>
              <a:t>Sentence:</a:t>
            </a:r>
            <a:r>
              <a:rPr lang="en-US" sz="2500" b="1" i="1" dirty="0">
                <a:solidFill>
                  <a:srgbClr val="C81098"/>
                </a:solidFill>
                <a:latin typeface="Arial Black" panose="020B0A04020102020204" pitchFamily="34" charset="0"/>
              </a:rPr>
              <a:t>  </a:t>
            </a:r>
            <a:r>
              <a:rPr lang="en-US" sz="2500" dirty="0" smtClean="0">
                <a:latin typeface="Arial Black" panose="020B0A04020102020204" pitchFamily="34" charset="0"/>
              </a:rPr>
              <a:t>The debate destroyed the </a:t>
            </a:r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precarious</a:t>
            </a:r>
            <a:r>
              <a:rPr lang="en-US" sz="2500" dirty="0" smtClean="0">
                <a:latin typeface="Arial Black" panose="020B0A04020102020204" pitchFamily="34" charset="0"/>
              </a:rPr>
              <a:t> harmony that had recently been established in their relationship.</a:t>
            </a:r>
            <a:endParaRPr lang="en-US" sz="2500" dirty="0">
              <a:latin typeface="Arial Black" panose="020B0A040201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77423" y="840175"/>
            <a:ext cx="5105393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00" b="1" u="sng" dirty="0" smtClean="0">
                <a:latin typeface="Arial Black" panose="020B0A04020102020204" pitchFamily="34" charset="0"/>
              </a:rPr>
              <a:t>Prefix</a:t>
            </a:r>
            <a:r>
              <a:rPr lang="en-US" sz="3600" dirty="0" smtClean="0">
                <a:latin typeface="Arial Black" panose="020B0A04020102020204" pitchFamily="34" charset="0"/>
              </a:rPr>
              <a:t>: </a:t>
            </a:r>
            <a:r>
              <a:rPr lang="en-US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pre</a:t>
            </a:r>
            <a:r>
              <a:rPr lang="en-US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-</a:t>
            </a:r>
            <a:r>
              <a:rPr lang="en-US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3600" dirty="0" smtClean="0">
                <a:latin typeface="Arial Black" panose="020B0A04020102020204" pitchFamily="34" charset="0"/>
              </a:rPr>
              <a:t>before</a:t>
            </a:r>
            <a:endParaRPr lang="en-US" sz="3600" dirty="0">
              <a:latin typeface="Arial Black" panose="020B0A040201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83188" y="5742475"/>
            <a:ext cx="55088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 Black" panose="020B0A04020102020204" pitchFamily="34" charset="0"/>
              </a:rPr>
              <a:t>_____________________ put </a:t>
            </a:r>
            <a:r>
              <a:rPr lang="en-US" sz="2400" dirty="0" smtClean="0">
                <a:latin typeface="Arial Black" panose="020B0A04020102020204" pitchFamily="34" charset="0"/>
              </a:rPr>
              <a:t>me in a </a:t>
            </a:r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precarious</a:t>
            </a:r>
            <a:r>
              <a:rPr lang="en-US" sz="2400" dirty="0" smtClean="0">
                <a:latin typeface="Arial Black" panose="020B0A04020102020204" pitchFamily="34" charset="0"/>
              </a:rPr>
              <a:t> situation.</a:t>
            </a:r>
            <a:endParaRPr lang="en-US" dirty="0"/>
          </a:p>
        </p:txBody>
      </p:sp>
      <p:sp>
        <p:nvSpPr>
          <p:cNvPr id="10" name="AutoShape 2" descr="https://media0.giphy.com/media/Le5BxgkiTShtS/200w.webp#1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4" descr="https://media0.giphy.com/media/Le5BxgkiTShtS/200w.webp#16"/>
          <p:cNvSpPr>
            <a:spLocks noChangeAspect="1" noChangeArrowheads="1"/>
          </p:cNvSpPr>
          <p:nvPr/>
        </p:nvSpPr>
        <p:spPr bwMode="auto">
          <a:xfrm>
            <a:off x="590362" y="3202409"/>
            <a:ext cx="3144593" cy="3144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6149016" y="5175572"/>
            <a:ext cx="312537" cy="15005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3920" y="4528959"/>
            <a:ext cx="2137812" cy="129556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1876" y="1747742"/>
            <a:ext cx="4572000" cy="3429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5884" y="1673055"/>
            <a:ext cx="2095113" cy="279348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130" y="3001654"/>
            <a:ext cx="4762500" cy="1990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89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Circuit</Template>
  <TotalTime>2687</TotalTime>
  <Words>51</Words>
  <Application>Microsoft Office PowerPoint</Application>
  <PresentationFormat>Widescreen</PresentationFormat>
  <Paragraphs>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Arial Black</vt:lpstr>
      <vt:lpstr>Trebuchet MS</vt:lpstr>
      <vt:lpstr>Tw Cen MT</vt:lpstr>
      <vt:lpstr>Circuit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Misa W</dc:creator>
  <cp:lastModifiedBy>Mchone, Heather A.</cp:lastModifiedBy>
  <cp:revision>42</cp:revision>
  <dcterms:created xsi:type="dcterms:W3CDTF">2016-10-25T23:34:43Z</dcterms:created>
  <dcterms:modified xsi:type="dcterms:W3CDTF">2017-03-07T20:04:06Z</dcterms:modified>
</cp:coreProperties>
</file>