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7C2"/>
    <a:srgbClr val="EA64AD"/>
    <a:srgbClr val="EDCE13"/>
    <a:srgbClr val="1DC4FF"/>
    <a:srgbClr val="297D9B"/>
    <a:srgbClr val="00BBFE"/>
    <a:srgbClr val="2F9395"/>
    <a:srgbClr val="388C68"/>
    <a:srgbClr val="FF6600"/>
    <a:srgbClr val="BA4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7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11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8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02/16/2017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6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9351" y="-6584"/>
            <a:ext cx="69889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(adj.) </a:t>
            </a:r>
            <a:r>
              <a:rPr lang="en-US" sz="36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having very great 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or unlimited authority 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or power</a:t>
            </a:r>
            <a:endParaRPr lang="en-US" sz="3600" dirty="0"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Equals 4"/>
          <p:cNvSpPr/>
          <p:nvPr/>
        </p:nvSpPr>
        <p:spPr>
          <a:xfrm>
            <a:off x="5780831" y="169150"/>
            <a:ext cx="541631" cy="623271"/>
          </a:xfrm>
          <a:prstGeom prst="mathEqua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2071" y="-142461"/>
            <a:ext cx="5840099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omnipotent</a:t>
            </a:r>
            <a:endParaRPr lang="en-US" sz="7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49" y="1673055"/>
            <a:ext cx="4562227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solidFill>
                  <a:srgbClr val="F757C2"/>
                </a:solidFill>
                <a:latin typeface="Arial Black" panose="020B0A04020102020204" pitchFamily="34" charset="0"/>
              </a:rPr>
              <a:t>Synonyms</a:t>
            </a:r>
            <a:r>
              <a:rPr lang="en-US" sz="2500" i="1" dirty="0" smtClean="0">
                <a:solidFill>
                  <a:srgbClr val="F757C2"/>
                </a:solidFill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mighty, supreme, divine, godlike</a:t>
            </a:r>
            <a:endParaRPr lang="en-US" sz="2500" dirty="0" smtClean="0">
              <a:latin typeface="Arial Black" panose="020B0A04020102020204" pitchFamily="34" charset="0"/>
            </a:endParaRPr>
          </a:p>
          <a:p>
            <a:r>
              <a:rPr lang="en-US" sz="2500" b="1" i="1" u="sng" dirty="0">
                <a:solidFill>
                  <a:srgbClr val="F757C2"/>
                </a:solidFill>
                <a:latin typeface="Arial Black" panose="020B0A04020102020204" pitchFamily="34" charset="0"/>
              </a:rPr>
              <a:t>Antonyms</a:t>
            </a:r>
            <a:r>
              <a:rPr lang="en-US" sz="2500" b="1" i="1" dirty="0">
                <a:solidFill>
                  <a:srgbClr val="F757C2"/>
                </a:solidFill>
                <a:latin typeface="Arial Black" panose="020B0A04020102020204" pitchFamily="34" charset="0"/>
              </a:rPr>
              <a:t>: 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weak</a:t>
            </a:r>
            <a:endParaRPr lang="en-US" sz="2500" strike="sngStrike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72" y="5110222"/>
            <a:ext cx="580558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>
                <a:solidFill>
                  <a:srgbClr val="F757C2"/>
                </a:solidFill>
                <a:latin typeface="Arial Black" panose="020B0A04020102020204" pitchFamily="34" charset="0"/>
              </a:rPr>
              <a:t>Sentence</a:t>
            </a:r>
            <a:r>
              <a:rPr lang="en-US" sz="2500" b="1" i="1" dirty="0">
                <a:solidFill>
                  <a:srgbClr val="F757C2"/>
                </a:solidFill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Standing on stage in front of 3,000 people, she felt almost</a:t>
            </a:r>
            <a:r>
              <a:rPr lang="en-US" sz="2500" dirty="0">
                <a:latin typeface="Arial Black" panose="020B0A04020102020204" pitchFamily="34" charset="0"/>
              </a:rPr>
              <a:t> </a:t>
            </a:r>
            <a:r>
              <a:rPr lang="en-US" sz="2500" b="1" dirty="0" smtClean="0">
                <a:ln w="19050">
                  <a:solidFill>
                    <a:srgbClr val="297D9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omnipotent</a:t>
            </a:r>
            <a:r>
              <a:rPr lang="en-US" sz="2500" dirty="0" smtClean="0">
                <a:latin typeface="Arial Black" panose="020B0A04020102020204" pitchFamily="34" charset="0"/>
              </a:rPr>
              <a:t> as she nailed her performance.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72" y="986101"/>
            <a:ext cx="51053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ial Black" panose="020B0A04020102020204" pitchFamily="34" charset="0"/>
              </a:rPr>
              <a:t>Prefix</a:t>
            </a:r>
            <a:r>
              <a:rPr lang="en-US" sz="3600" dirty="0" smtClean="0">
                <a:latin typeface="Arial Black" panose="020B0A04020102020204" pitchFamily="34" charset="0"/>
              </a:rPr>
              <a:t>: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omni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all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0849" y="5665432"/>
            <a:ext cx="550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The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n w="19050">
                  <a:solidFill>
                    <a:srgbClr val="297D9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omnipotent</a:t>
            </a:r>
            <a:r>
              <a:rPr lang="en-US" sz="2400" dirty="0" smtClean="0">
                <a:latin typeface="Arial Black" panose="020B0A04020102020204" pitchFamily="34" charset="0"/>
              </a:rPr>
              <a:t> dictator did not respect _________________________.</a:t>
            </a:r>
            <a:endParaRPr lang="en-US" dirty="0"/>
          </a:p>
        </p:txBody>
      </p:sp>
      <p:sp>
        <p:nvSpPr>
          <p:cNvPr id="10" name="AutoShape 2" descr="https://media0.giphy.com/media/Le5BxgkiTShtS/200w.webp#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https://media0.giphy.com/media/Le5BxgkiTShtS/200w.webp#16"/>
          <p:cNvSpPr>
            <a:spLocks noChangeAspect="1" noChangeArrowheads="1"/>
          </p:cNvSpPr>
          <p:nvPr/>
        </p:nvSpPr>
        <p:spPr bwMode="auto">
          <a:xfrm>
            <a:off x="590362" y="3202409"/>
            <a:ext cx="3144593" cy="31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48" y="1309265"/>
            <a:ext cx="3173882" cy="42318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1731" r="39153"/>
          <a:stretch/>
        </p:blipFill>
        <p:spPr>
          <a:xfrm>
            <a:off x="6389351" y="1747742"/>
            <a:ext cx="2284002" cy="30953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67100" y="5231695"/>
            <a:ext cx="312537" cy="150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34369" r="17504"/>
          <a:stretch/>
        </p:blipFill>
        <p:spPr>
          <a:xfrm>
            <a:off x="213984" y="2985247"/>
            <a:ext cx="3013309" cy="2104457"/>
          </a:xfrm>
          <a:prstGeom prst="rect">
            <a:avLst/>
          </a:prstGeom>
        </p:spPr>
      </p:pic>
      <p:pic>
        <p:nvPicPr>
          <p:cNvPr id="1030" name="Picture 6" descr="Image result for omnipot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33" y="2983093"/>
            <a:ext cx="3242070" cy="21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2503</TotalTime>
  <Words>49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35</cp:revision>
  <dcterms:created xsi:type="dcterms:W3CDTF">2016-10-25T23:34:43Z</dcterms:created>
  <dcterms:modified xsi:type="dcterms:W3CDTF">2017-02-18T00:54:13Z</dcterms:modified>
</cp:coreProperties>
</file>