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02/02/2017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0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02/02/2017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2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02/02/2017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0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02/02/2017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2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02/02/2017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1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02/02/2017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1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02/02/2017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02/02/2017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7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02/02/2017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9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02/02/2017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2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02/02/2017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9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FB082-E017-4A41-B8F4-B64364F52DA1}" type="datetimeFigureOut">
              <a:rPr lang="en-US" smtClean="0"/>
              <a:t>02/02/2017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2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58699" y="-59142"/>
            <a:ext cx="857413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Existing in name 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only; </a:t>
            </a:r>
            <a:endParaRPr lang="en-US" sz="4400" b="1" dirty="0" smtClean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negligible (very small in amount)</a:t>
            </a:r>
            <a:endParaRPr lang="en-US" sz="4400" b="1" cap="none" spc="0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Equals 4"/>
          <p:cNvSpPr/>
          <p:nvPr/>
        </p:nvSpPr>
        <p:spPr>
          <a:xfrm>
            <a:off x="3895107" y="103711"/>
            <a:ext cx="920707" cy="942756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61802" y="-27288"/>
            <a:ext cx="432167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NOMINAL</a:t>
            </a:r>
            <a:endParaRPr lang="en-US" sz="7000" b="1" cap="none" spc="0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31" y="1802962"/>
            <a:ext cx="5373860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Arial Black" panose="020B0A04020102020204" pitchFamily="34" charset="0"/>
              </a:rPr>
              <a:t>Synonyms</a:t>
            </a:r>
            <a:r>
              <a:rPr lang="en-US" sz="2500" dirty="0" smtClean="0">
                <a:latin typeface="Arial Black" panose="020B0A04020102020204" pitchFamily="34" charset="0"/>
              </a:rPr>
              <a:t>: </a:t>
            </a:r>
            <a:r>
              <a:rPr lang="en-US" sz="2500" dirty="0" smtClean="0">
                <a:latin typeface="Arial Black" panose="020B0A04020102020204" pitchFamily="34" charset="0"/>
              </a:rPr>
              <a:t>Token</a:t>
            </a:r>
            <a:r>
              <a:rPr lang="en-US" sz="2500" dirty="0" smtClean="0">
                <a:latin typeface="Arial Black" panose="020B0A04020102020204" pitchFamily="34" charset="0"/>
              </a:rPr>
              <a:t>, Symbolic</a:t>
            </a:r>
            <a:endParaRPr lang="en-US" sz="2500" dirty="0"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52298" y="2746380"/>
            <a:ext cx="5961890" cy="3939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Arial Black" panose="020B0A04020102020204" pitchFamily="34" charset="0"/>
              </a:rPr>
              <a:t>Example Sentences: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</a:p>
          <a:p>
            <a:r>
              <a:rPr lang="en-US" sz="2000" dirty="0" smtClean="0">
                <a:latin typeface="Arial Black" panose="020B0A04020102020204" pitchFamily="34" charset="0"/>
              </a:rPr>
              <a:t>Some </a:t>
            </a:r>
            <a:r>
              <a:rPr lang="en-US" sz="2000" dirty="0" smtClean="0">
                <a:latin typeface="Arial Black" panose="020B0A04020102020204" pitchFamily="34" charset="0"/>
              </a:rPr>
              <a:t>stores charge only a nominal fee for the service.  </a:t>
            </a:r>
            <a:endParaRPr lang="en-US" sz="2000" b="1" dirty="0" smtClean="0">
              <a:latin typeface="Arial Black" panose="020B0A04020102020204" pitchFamily="34" charset="0"/>
            </a:endParaRPr>
          </a:p>
          <a:p>
            <a:endParaRPr lang="en-US" sz="1000" b="1" dirty="0">
              <a:latin typeface="Arial Black" panose="020B0A04020102020204" pitchFamily="34" charset="0"/>
            </a:endParaRPr>
          </a:p>
          <a:p>
            <a:r>
              <a:rPr lang="en-US" sz="2000" dirty="0">
                <a:latin typeface="Arial Black" panose="020B0A04020102020204" pitchFamily="34" charset="0"/>
              </a:rPr>
              <a:t>The court gave me a nominal award that did not cover the cost of my car repairs</a:t>
            </a:r>
            <a:r>
              <a:rPr lang="en-US" sz="2000" dirty="0">
                <a:latin typeface="Arial Black" panose="020B0A04020102020204" pitchFamily="34" charset="0"/>
              </a:rPr>
              <a:t>.</a:t>
            </a:r>
          </a:p>
          <a:p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>
                <a:latin typeface="Arial Black" panose="020B0A04020102020204" pitchFamily="34" charset="0"/>
              </a:rPr>
              <a:t>Despite his immense wealth, Frank is a selfish man who gives a nominal amount to charities each year</a:t>
            </a:r>
            <a:r>
              <a:rPr lang="en-US" sz="2000" dirty="0">
                <a:latin typeface="Arial Black" panose="020B0A04020102020204" pitchFamily="34" charset="0"/>
              </a:rPr>
              <a:t>.</a:t>
            </a:r>
          </a:p>
          <a:p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>
                <a:latin typeface="Arial Black" panose="020B0A04020102020204" pitchFamily="34" charset="0"/>
              </a:rPr>
              <a:t>The fine for an overdue book is pretty nominal at twenty cents a day</a:t>
            </a:r>
            <a:r>
              <a:rPr lang="en-US" sz="2000" dirty="0">
                <a:latin typeface="Arial Black" panose="020B0A04020102020204" pitchFamily="34" charset="0"/>
              </a:rPr>
              <a:t>.</a:t>
            </a: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7908" y="1318507"/>
            <a:ext cx="5281029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b="1" u="sng" dirty="0">
                <a:latin typeface="Arial Black" panose="020B0A04020102020204" pitchFamily="34" charset="0"/>
              </a:rPr>
              <a:t>PREFIX</a:t>
            </a:r>
            <a:r>
              <a:rPr lang="en-US" sz="2500" dirty="0">
                <a:latin typeface="Arial Black" panose="020B0A04020102020204" pitchFamily="34" charset="0"/>
              </a:rPr>
              <a:t>:  </a:t>
            </a:r>
            <a:r>
              <a:rPr lang="en-US" sz="2500" dirty="0" smtClean="0">
                <a:latin typeface="Arial Black" panose="020B0A04020102020204" pitchFamily="34" charset="0"/>
              </a:rPr>
              <a:t>NOM/NYM = Name </a:t>
            </a:r>
            <a:endParaRPr lang="en-US" sz="2500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66647" y="1636007"/>
            <a:ext cx="6231631" cy="861774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Arial Black" panose="020B0A04020102020204" pitchFamily="34" charset="0"/>
              </a:rPr>
              <a:t>I was awarded a nominal cash prize that I used to buy ________.  </a:t>
            </a:r>
            <a:endParaRPr lang="en-US" sz="2500" dirty="0">
              <a:latin typeface="Arial Black" panose="020B0A04020102020204" pitchFamily="34" charset="0"/>
            </a:endParaRPr>
          </a:p>
        </p:txBody>
      </p:sp>
      <p:pic>
        <p:nvPicPr>
          <p:cNvPr id="2" name="Picture 2" descr="Image result for nomi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524" y="4427762"/>
            <a:ext cx="3383875" cy="243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mall thing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75" t="33835" r="22311" b="10348"/>
          <a:stretch/>
        </p:blipFill>
        <p:spPr bwMode="auto">
          <a:xfrm>
            <a:off x="149062" y="4498335"/>
            <a:ext cx="2404016" cy="235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Image result for canadian prime minister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54" t="9918" r="23146"/>
          <a:stretch/>
        </p:blipFill>
        <p:spPr bwMode="auto">
          <a:xfrm>
            <a:off x="149062" y="2303201"/>
            <a:ext cx="2369243" cy="218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eft Arrow 7"/>
          <p:cNvSpPr/>
          <p:nvPr/>
        </p:nvSpPr>
        <p:spPr>
          <a:xfrm>
            <a:off x="2663524" y="2497781"/>
            <a:ext cx="1058470" cy="412124"/>
          </a:xfrm>
          <a:prstGeom prst="lef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68423" y="2890322"/>
            <a:ext cx="24475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Canadian Prime Minister </a:t>
            </a:r>
            <a:r>
              <a:rPr lang="en-US" dirty="0" smtClean="0"/>
              <a:t>– Provides leadership and direction to the government.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115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Misa W</dc:creator>
  <cp:lastModifiedBy>Mchone, Heather A.</cp:lastModifiedBy>
  <cp:revision>20</cp:revision>
  <dcterms:created xsi:type="dcterms:W3CDTF">2016-10-25T23:34:43Z</dcterms:created>
  <dcterms:modified xsi:type="dcterms:W3CDTF">2017-02-02T16:57:16Z</dcterms:modified>
</cp:coreProperties>
</file>