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01/27/2017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01/27/2017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4250028" cy="1083484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C00000"/>
                </a:solidFill>
              </a:rPr>
              <a:t>Mor</a:t>
            </a:r>
            <a:r>
              <a:rPr lang="en-US" sz="8000" dirty="0" smtClean="0"/>
              <a:t>bid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0905" y="126139"/>
            <a:ext cx="7153719" cy="1275008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(adj.) </a:t>
            </a:r>
            <a:r>
              <a:rPr lang="en-US" sz="3600" dirty="0" smtClean="0"/>
              <a:t>Susceptible </a:t>
            </a:r>
            <a:r>
              <a:rPr lang="en-US" sz="3600" dirty="0" smtClean="0"/>
              <a:t>to preoccupation with unwholesome matters</a:t>
            </a:r>
            <a:endParaRPr lang="en-US" sz="3600" dirty="0"/>
          </a:p>
        </p:txBody>
      </p:sp>
      <p:sp>
        <p:nvSpPr>
          <p:cNvPr id="4" name="Equal 3"/>
          <p:cNvSpPr/>
          <p:nvPr/>
        </p:nvSpPr>
        <p:spPr>
          <a:xfrm>
            <a:off x="4088548" y="267101"/>
            <a:ext cx="812358" cy="521079"/>
          </a:xfrm>
          <a:prstGeom prst="mathEqual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5908" y="1055281"/>
            <a:ext cx="6098147" cy="7434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ROOT </a:t>
            </a:r>
            <a:r>
              <a:rPr lang="en-US" sz="4000" dirty="0" err="1" smtClean="0">
                <a:solidFill>
                  <a:srgbClr val="C00000"/>
                </a:solidFill>
              </a:rPr>
              <a:t>mor</a:t>
            </a:r>
            <a:r>
              <a:rPr lang="en-US" sz="4000" dirty="0" smtClean="0">
                <a:solidFill>
                  <a:srgbClr val="C00000"/>
                </a:solidFill>
              </a:rPr>
              <a:t>/mort</a:t>
            </a:r>
            <a:r>
              <a:rPr lang="en-US" sz="4000" dirty="0" smtClean="0"/>
              <a:t> </a:t>
            </a:r>
            <a:r>
              <a:rPr lang="en-US" sz="4000" dirty="0" smtClean="0"/>
              <a:t>= </a:t>
            </a:r>
            <a:r>
              <a:rPr lang="en-US" sz="4000" dirty="0" smtClean="0"/>
              <a:t>Death</a:t>
            </a:r>
            <a:endParaRPr lang="en-US" sz="4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5908" y="2123174"/>
            <a:ext cx="6098147" cy="1406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 smtClean="0"/>
              <a:t>Synonyms:  </a:t>
            </a:r>
            <a:r>
              <a:rPr lang="en-US" sz="3300" dirty="0" smtClean="0"/>
              <a:t>Macabre, </a:t>
            </a:r>
            <a:r>
              <a:rPr lang="en-US" sz="3300" dirty="0" smtClean="0"/>
              <a:t>Gruesome</a:t>
            </a:r>
            <a:r>
              <a:rPr lang="en-US" sz="3300" dirty="0" smtClean="0"/>
              <a:t>, </a:t>
            </a:r>
            <a:r>
              <a:rPr lang="en-US" sz="3300" dirty="0" smtClean="0"/>
              <a:t>dark and twisted</a:t>
            </a:r>
            <a:endParaRPr lang="en-US" sz="33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21320" y="3447576"/>
            <a:ext cx="6070679" cy="34104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300" dirty="0" smtClean="0"/>
              <a:t>Sentence</a:t>
            </a:r>
            <a:r>
              <a:rPr lang="en-US" sz="3300" dirty="0" smtClean="0"/>
              <a:t>:  Out of morbid curiosity he camped out in the graveyard.</a:t>
            </a:r>
          </a:p>
          <a:p>
            <a:pPr algn="l"/>
            <a:r>
              <a:rPr lang="en-US" sz="3300" dirty="0" smtClean="0"/>
              <a:t>Out of morbid curiosity he ___________________________.</a:t>
            </a:r>
            <a:endParaRPr lang="en-US" sz="3300" dirty="0"/>
          </a:p>
        </p:txBody>
      </p:sp>
      <p:pic>
        <p:nvPicPr>
          <p:cNvPr id="1026" name="Picture 2" descr="Image result for morbid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39" y="5213016"/>
            <a:ext cx="2054181" cy="164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rbi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4397"/>
            <a:ext cx="4020439" cy="30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orbid 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39" y="3873620"/>
            <a:ext cx="2083504" cy="13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orb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20" y="1647323"/>
            <a:ext cx="5531478" cy="15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2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743</TotalTime>
  <Words>42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Morbid 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Morbid (ADJ)</dc:title>
  <dc:creator>Watanabe, Kimiyo A.</dc:creator>
  <cp:lastModifiedBy>Mchone, Heather A.</cp:lastModifiedBy>
  <cp:revision>7</cp:revision>
  <dcterms:created xsi:type="dcterms:W3CDTF">2017-01-25T20:00:57Z</dcterms:created>
  <dcterms:modified xsi:type="dcterms:W3CDTF">2017-01-28T02:15:32Z</dcterms:modified>
</cp:coreProperties>
</file>