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2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B082-E017-4A41-B8F4-B64364F52DA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940" y="0"/>
            <a:ext cx="445271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Full of or showing malice (desire to do evil)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Equals 4"/>
          <p:cNvSpPr/>
          <p:nvPr/>
        </p:nvSpPr>
        <p:spPr>
          <a:xfrm>
            <a:off x="6581511" y="214434"/>
            <a:ext cx="1434905" cy="942756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5090" y="-28505"/>
            <a:ext cx="781103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</a:rPr>
              <a:t>Malicious</a:t>
            </a:r>
            <a:r>
              <a:rPr lang="en-US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 (</a:t>
            </a:r>
            <a:r>
              <a:rPr lang="en-US" sz="80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adj</a:t>
            </a:r>
            <a:r>
              <a:rPr lang="en-US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)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239" y="2051633"/>
            <a:ext cx="4240069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rial Black" panose="020B0A04020102020204" pitchFamily="34" charset="0"/>
              </a:rPr>
              <a:t>Synonyms:  </a:t>
            </a:r>
            <a:r>
              <a:rPr lang="en-US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Malevolent, Vindictive, Spiteful</a:t>
            </a:r>
            <a:endParaRPr lang="en-US" sz="2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6917" y="4890007"/>
            <a:ext cx="596189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Sentence:</a:t>
            </a: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US" sz="3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malicious</a:t>
            </a:r>
            <a:r>
              <a:rPr lang="en-US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man tried to steal the old lady’s glasses so she would not be able to see.  </a:t>
            </a:r>
            <a:endParaRPr lang="en-US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797" y="1124506"/>
            <a:ext cx="3938954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PREFIX</a:t>
            </a:r>
            <a:r>
              <a:rPr lang="en-US" sz="2500" dirty="0">
                <a:solidFill>
                  <a:schemeClr val="bg1"/>
                </a:solidFill>
                <a:latin typeface="Arial Black" panose="020B0A04020102020204" pitchFamily="34" charset="0"/>
              </a:rPr>
              <a:t>:  </a:t>
            </a:r>
            <a:r>
              <a:rPr lang="en-US" sz="2500" dirty="0">
                <a:solidFill>
                  <a:srgbClr val="FFC000"/>
                </a:solidFill>
                <a:latin typeface="Arial Black" panose="020B0A04020102020204" pitchFamily="34" charset="0"/>
              </a:rPr>
              <a:t>m</a:t>
            </a:r>
            <a:r>
              <a:rPr lang="en-US" sz="25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al</a:t>
            </a:r>
            <a:r>
              <a:rPr lang="en-US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= bad, evil, ill, wrong</a:t>
            </a:r>
            <a:endParaRPr lang="en-US" sz="2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 result for malicio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6"/>
          <a:stretch/>
        </p:blipFill>
        <p:spPr bwMode="auto">
          <a:xfrm>
            <a:off x="4840095" y="1242724"/>
            <a:ext cx="1623590" cy="16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isney maleficen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8" y="4390146"/>
            <a:ext cx="5806716" cy="24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now White Evil Queen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40" y="3046988"/>
            <a:ext cx="4001329" cy="184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124" y="3363481"/>
            <a:ext cx="6886839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US" sz="3000" dirty="0">
                <a:solidFill>
                  <a:srgbClr val="FFC000"/>
                </a:solidFill>
                <a:latin typeface="Arial Black" panose="020B0A04020102020204" pitchFamily="34" charset="0"/>
              </a:rPr>
              <a:t>malicious </a:t>
            </a: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student tried to 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696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60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12</cp:revision>
  <dcterms:created xsi:type="dcterms:W3CDTF">2016-10-25T23:34:43Z</dcterms:created>
  <dcterms:modified xsi:type="dcterms:W3CDTF">2016-12-21T17:24:10Z</dcterms:modified>
</cp:coreProperties>
</file>