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297D9B"/>
    <a:srgbClr val="00BBFE"/>
    <a:srgbClr val="2F9395"/>
    <a:srgbClr val="388C68"/>
    <a:srgbClr val="FF6600"/>
    <a:srgbClr val="BA4B06"/>
    <a:srgbClr val="8000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1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3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9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8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7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1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9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4FB082-E017-4A41-B8F4-B64364F52DA1}" type="datetimeFigureOut">
              <a:rPr lang="en-US" smtClean="0"/>
              <a:t>12/05/2016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4079" y="519241"/>
            <a:ext cx="47626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(adj.) unimportant, without consequences</a:t>
            </a:r>
            <a:endParaRPr lang="en-US" sz="2800" dirty="0">
              <a:solidFill>
                <a:srgbClr val="00B0F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Equals 4"/>
          <p:cNvSpPr/>
          <p:nvPr/>
        </p:nvSpPr>
        <p:spPr>
          <a:xfrm>
            <a:off x="6608883" y="599693"/>
            <a:ext cx="541631" cy="623271"/>
          </a:xfrm>
          <a:prstGeom prst="math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4884" y="288080"/>
            <a:ext cx="6801353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Inconsequential</a:t>
            </a:r>
            <a:endParaRPr lang="en-US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6495" y="1387634"/>
            <a:ext cx="7157807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latin typeface="Arial Black" panose="020B0A04020102020204" pitchFamily="34" charset="0"/>
              </a:rPr>
              <a:t>: </a:t>
            </a:r>
            <a:r>
              <a:rPr lang="en-US" sz="2500" dirty="0" smtClean="0">
                <a:latin typeface="Arial Black" panose="020B0A04020102020204" pitchFamily="34" charset="0"/>
              </a:rPr>
              <a:t>insignificant (not important), trivial, irrelevant (not relevant)</a:t>
            </a:r>
            <a:endParaRPr lang="en-US" sz="2500" dirty="0" smtClean="0">
              <a:latin typeface="Arial Black" panose="020B0A04020102020204" pitchFamily="34" charset="0"/>
            </a:endParaRPr>
          </a:p>
          <a:p>
            <a:r>
              <a:rPr lang="en-US" sz="2500" i="1" u="sng" dirty="0" smtClean="0">
                <a:latin typeface="Arial Black" panose="020B0A04020102020204" pitchFamily="34" charset="0"/>
              </a:rPr>
              <a:t>Antonyms</a:t>
            </a:r>
            <a:r>
              <a:rPr lang="en-US" sz="2500" i="1" dirty="0" smtClean="0">
                <a:latin typeface="Arial Black" panose="020B0A04020102020204" pitchFamily="34" charset="0"/>
              </a:rPr>
              <a:t>: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valuable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useful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3636" y="4859205"/>
            <a:ext cx="5205937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Sentence</a:t>
            </a:r>
            <a:r>
              <a:rPr lang="en-US" sz="2500" b="1" i="1" dirty="0" smtClean="0"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Mario </a:t>
            </a:r>
            <a:r>
              <a:rPr lang="en-US" sz="2500" dirty="0">
                <a:latin typeface="Arial Black" panose="020B0A04020102020204" pitchFamily="34" charset="0"/>
              </a:rPr>
              <a:t>Chalmers, an </a:t>
            </a:r>
            <a:r>
              <a:rPr lang="en-US" sz="2500" b="1" dirty="0">
                <a:ln w="19050">
                  <a:solidFill>
                    <a:srgbClr val="297D9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inconsequential</a:t>
            </a:r>
            <a:r>
              <a:rPr lang="en-US" sz="2500" b="1" dirty="0">
                <a:ln w="6600">
                  <a:solidFill>
                    <a:srgbClr val="2F939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 </a:t>
            </a:r>
            <a:r>
              <a:rPr lang="en-US" sz="2500" dirty="0">
                <a:latin typeface="Arial Black" panose="020B0A04020102020204" pitchFamily="34" charset="0"/>
              </a:rPr>
              <a:t>guy on the team, is often hungry and thinks Elf is one of the funniest movies in the world</a:t>
            </a:r>
            <a:r>
              <a:rPr lang="en-US" sz="2500" dirty="0" smtClean="0">
                <a:latin typeface="Arial Black" panose="020B0A04020102020204" pitchFamily="34" charset="0"/>
              </a:rPr>
              <a:t>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49" y="1316394"/>
            <a:ext cx="46228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 Black" panose="020B0A04020102020204" pitchFamily="34" charset="0"/>
              </a:rPr>
              <a:t>PREFIX</a:t>
            </a:r>
            <a:r>
              <a:rPr lang="en-US" sz="2500" dirty="0">
                <a:latin typeface="Arial Black" panose="020B0A04020102020204" pitchFamily="34" charset="0"/>
              </a:rPr>
              <a:t>: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DC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dirty="0" smtClean="0">
                <a:latin typeface="Arial Black" panose="020B0A04020102020204" pitchFamily="34" charset="0"/>
              </a:rPr>
              <a:t>Not, Without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69" y="2062671"/>
            <a:ext cx="462289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Black" panose="020B0A04020102020204" pitchFamily="34" charset="0"/>
              </a:rPr>
              <a:t>Other “</a:t>
            </a:r>
            <a:r>
              <a:rPr lang="en-US" sz="2200" b="1" u="sng" dirty="0">
                <a:latin typeface="Arial Black" panose="020B0A04020102020204" pitchFamily="34" charset="0"/>
              </a:rPr>
              <a:t>i</a:t>
            </a:r>
            <a:r>
              <a:rPr lang="en-US" sz="2200" b="1" u="sng" dirty="0" smtClean="0">
                <a:latin typeface="Arial Black" panose="020B0A04020102020204" pitchFamily="34" charset="0"/>
              </a:rPr>
              <a:t>n-” Words: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>
                <a:latin typeface="Arial Black" panose="020B0A04020102020204" pitchFamily="34" charset="0"/>
              </a:rPr>
              <a:t>inactive</a:t>
            </a:r>
            <a:r>
              <a:rPr lang="en-US" sz="2200" dirty="0" smtClean="0">
                <a:latin typeface="Arial Black" panose="020B0A04020102020204" pitchFamily="34" charset="0"/>
              </a:rPr>
              <a:t> </a:t>
            </a:r>
            <a:r>
              <a:rPr lang="en-US" sz="2200" dirty="0" smtClean="0">
                <a:latin typeface="Arial Black" panose="020B0A04020102020204" pitchFamily="34" charset="0"/>
              </a:rPr>
              <a:t>– </a:t>
            </a:r>
            <a:r>
              <a:rPr lang="en-US" sz="2200" dirty="0" smtClean="0">
                <a:latin typeface="Arial Black" panose="020B0A04020102020204" pitchFamily="34" charset="0"/>
              </a:rPr>
              <a:t>no</a:t>
            </a:r>
            <a:r>
              <a:rPr lang="en-US" sz="2200" dirty="0" smtClean="0">
                <a:latin typeface="Arial Black" panose="020B0A04020102020204" pitchFamily="34" charset="0"/>
              </a:rPr>
              <a:t>t active</a:t>
            </a:r>
            <a:endParaRPr lang="en-US" sz="22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Arial Black" panose="020B0A04020102020204" pitchFamily="34" charset="0"/>
              </a:rPr>
              <a:t>i</a:t>
            </a:r>
            <a:r>
              <a:rPr lang="en-US" sz="2200" b="1" u="sng" dirty="0" smtClean="0">
                <a:latin typeface="Arial Black" panose="020B0A04020102020204" pitchFamily="34" charset="0"/>
              </a:rPr>
              <a:t>nvariably </a:t>
            </a:r>
            <a:r>
              <a:rPr lang="en-US" sz="2200" dirty="0" smtClean="0">
                <a:latin typeface="Arial Black" panose="020B0A04020102020204" pitchFamily="34" charset="0"/>
              </a:rPr>
              <a:t>– not changing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internet cartoon about focusing on bad grammar versus the crap happening in the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3697" r="7282" b="3571"/>
          <a:stretch/>
        </p:blipFill>
        <p:spPr bwMode="auto">
          <a:xfrm>
            <a:off x="8335305" y="2666303"/>
            <a:ext cx="3808313" cy="41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ivial unimpor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11" y="2735036"/>
            <a:ext cx="3078050" cy="21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ama annoyed whatever unimpressed come 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9" y="4358374"/>
            <a:ext cx="2704002" cy="24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1432" y="3197154"/>
            <a:ext cx="4092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_______________ is an </a:t>
            </a:r>
            <a:r>
              <a:rPr lang="en-US" sz="2400" b="1" dirty="0">
                <a:ln w="19050">
                  <a:solidFill>
                    <a:srgbClr val="297D9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inconsequential</a:t>
            </a:r>
            <a:r>
              <a:rPr lang="en-US" sz="2400" dirty="0">
                <a:latin typeface="Arial Black" panose="020B0A04020102020204" pitchFamily="34" charset="0"/>
              </a:rPr>
              <a:t> reason for cheating on 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63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24</cp:revision>
  <dcterms:created xsi:type="dcterms:W3CDTF">2016-10-25T23:34:43Z</dcterms:created>
  <dcterms:modified xsi:type="dcterms:W3CDTF">2016-12-05T19:57:47Z</dcterms:modified>
</cp:coreProperties>
</file>