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7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04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5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2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9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9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4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45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0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2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9C062-B5AE-4528-99B6-13468D4AE616}" type="datetimeFigureOut">
              <a:rPr lang="en-US" smtClean="0"/>
              <a:t>01/22/2018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07B1F-B6A6-455E-991D-AC210BEDC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3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185" y="-111076"/>
            <a:ext cx="5331854" cy="12426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0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</a:t>
            </a:r>
            <a:r>
              <a:rPr lang="en-US" sz="7500" b="0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CC3399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PORT</a:t>
            </a:r>
            <a:r>
              <a:rPr lang="en-US" sz="7500" b="0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UNE</a:t>
            </a:r>
            <a:endParaRPr lang="en-US" sz="7500" b="0" cap="none" spc="0" dirty="0">
              <a:ln w="38100"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9893" y="2412"/>
            <a:ext cx="5817112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(v.) </a:t>
            </a:r>
            <a:r>
              <a:rPr lang="en-US" sz="5000" b="0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5000" b="0" cap="none" spc="0" dirty="0" smtClean="0">
                <a:ln w="38100"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urge or press with excessive persistence (beg)</a:t>
            </a:r>
            <a:endParaRPr lang="en-US" sz="5000" b="0" cap="none" spc="0" dirty="0">
              <a:ln w="38100"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Equal 4"/>
          <p:cNvSpPr/>
          <p:nvPr/>
        </p:nvSpPr>
        <p:spPr>
          <a:xfrm>
            <a:off x="5795493" y="185507"/>
            <a:ext cx="914400" cy="69100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18" y="1110407"/>
            <a:ext cx="5812833" cy="1384995"/>
          </a:xfrm>
          <a:prstGeom prst="rect">
            <a:avLst/>
          </a:prstGeom>
          <a:solidFill>
            <a:srgbClr val="CC3399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Root </a:t>
            </a:r>
            <a:r>
              <a:rPr lang="en-US" sz="40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Word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PORT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= 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 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arry, access, or gateway</a:t>
            </a: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18" y="2445377"/>
            <a:ext cx="3438659" cy="1708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Synonyms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beg, beseech, implore, plead with  </a:t>
            </a:r>
            <a:endParaRPr 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47211" y="4976905"/>
            <a:ext cx="8044789" cy="17081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500" b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Sentence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 Realizing that the boss was in one of his rare good moods, I seized the opportunity to </a:t>
            </a:r>
            <a:r>
              <a:rPr lang="en-US" sz="35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importune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him for a raise.  </a:t>
            </a:r>
            <a:endParaRPr 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94239" y="2433298"/>
            <a:ext cx="4856248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Since it is towards the end of the quarter, I decided to </a:t>
            </a:r>
            <a:r>
              <a:rPr lang="en-US" sz="35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0033CC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importune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my teacher for </a:t>
            </a:r>
            <a:r>
              <a:rPr lang="en-US" sz="3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___________.</a:t>
            </a:r>
            <a:endParaRPr lang="en-US" sz="3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 descr="https://i2.wp.com/dougwils.com/wp-content/uploads/2015/10/Beta-Male.jpg?ssl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83077"/>
            <a:ext cx="4147211" cy="2756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eg 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273" y="2495402"/>
            <a:ext cx="3747162" cy="1872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 rot="1885307">
            <a:off x="5176934" y="1125166"/>
            <a:ext cx="2634342" cy="12618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800" b="1" dirty="0" err="1">
                <a:ln w="3175">
                  <a:solidFill>
                    <a:schemeClr val="bg1">
                      <a:alpha val="94000"/>
                    </a:schemeClr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3800" b="1" dirty="0" err="1" smtClean="0">
                <a:ln w="3175">
                  <a:solidFill>
                    <a:schemeClr val="bg1">
                      <a:alpha val="94000"/>
                    </a:schemeClr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3800" b="1" dirty="0" smtClean="0">
                <a:ln w="3175">
                  <a:solidFill>
                    <a:schemeClr val="bg1">
                      <a:alpha val="94000"/>
                    </a:schemeClr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= not, </a:t>
            </a:r>
          </a:p>
          <a:p>
            <a:r>
              <a:rPr lang="en-US" sz="3800" b="1" dirty="0" smtClean="0">
                <a:ln w="3175">
                  <a:solidFill>
                    <a:schemeClr val="bg1">
                      <a:alpha val="94000"/>
                    </a:schemeClr>
                  </a:solidFill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opposite of</a:t>
            </a:r>
            <a:endParaRPr lang="en-US" sz="3800" b="1" dirty="0">
              <a:ln w="3175">
                <a:solidFill>
                  <a:schemeClr val="bg1">
                    <a:alpha val="94000"/>
                  </a:schemeClr>
                </a:solidFill>
              </a:ln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320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2160</TotalTime>
  <Words>86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Kimiyo Watanabe</dc:creator>
  <cp:lastModifiedBy>Mchone, Heather A.</cp:lastModifiedBy>
  <cp:revision>10</cp:revision>
  <dcterms:created xsi:type="dcterms:W3CDTF">2017-03-06T00:23:35Z</dcterms:created>
  <dcterms:modified xsi:type="dcterms:W3CDTF">2018-01-22T22:01:09Z</dcterms:modified>
</cp:coreProperties>
</file>