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sldIdLst>
    <p:sldId id="256" r:id="rId2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0080"/>
    <a:srgbClr val="FFCC66"/>
    <a:srgbClr val="FFFF99"/>
    <a:srgbClr val="0066FF"/>
    <a:srgbClr val="008FFA"/>
    <a:srgbClr val="785AF8"/>
    <a:srgbClr val="12BE1A"/>
    <a:srgbClr val="632B8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7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66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7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9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27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2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82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89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006800-2E6D-4EDC-9650-0120F65D40D8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6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31754" y="62112"/>
            <a:ext cx="5248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(noun) A feeling that something bad will happen</a:t>
            </a:r>
            <a:endParaRPr lang="en-US" sz="3200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5531" y="1684275"/>
            <a:ext cx="2069088" cy="2677656"/>
          </a:xfrm>
          <a:prstGeom prst="rect">
            <a:avLst/>
          </a:prstGeom>
          <a:noFill/>
          <a:ln w="28575">
            <a:solidFill>
              <a:srgbClr val="FFFF6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ALIKE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:    </a:t>
            </a:r>
          </a:p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p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remonition</a:t>
            </a:r>
          </a:p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dread   </a:t>
            </a:r>
          </a:p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        </a:t>
            </a:r>
          </a:p>
          <a:p>
            <a:r>
              <a:rPr lang="en-US" sz="2400" u="sng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DIFFERENT</a:t>
            </a:r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:</a:t>
            </a:r>
          </a:p>
          <a:p>
            <a:r>
              <a:rPr lang="en-US" sz="2400" strike="sngStrike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luck</a:t>
            </a:r>
          </a:p>
          <a:p>
            <a:r>
              <a:rPr lang="en-US" sz="2400" strike="sngStrike" dirty="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</a:rPr>
              <a:t>good omen</a:t>
            </a:r>
            <a:endParaRPr lang="en-US" sz="2400" strike="sngStrike" dirty="0">
              <a:ln w="19050">
                <a:solidFill>
                  <a:schemeClr val="tx1"/>
                </a:solidFill>
              </a:ln>
              <a:solidFill>
                <a:srgbClr val="8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086" y="178973"/>
            <a:ext cx="4517143" cy="92298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66"/>
                </a:solidFill>
              </a:rPr>
              <a:t>Foreboding</a:t>
            </a:r>
            <a:endParaRPr lang="en-US" sz="60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1152" y="0"/>
            <a:ext cx="7825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=</a:t>
            </a:r>
            <a:endParaRPr lang="en-US" sz="75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2498" y="340324"/>
            <a:ext cx="2328376" cy="14522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008FFA"/>
                </a:solidFill>
              </a:rPr>
              <a:t>fore- = (prefix) before</a:t>
            </a:r>
            <a:endParaRPr lang="en-US" sz="3600" b="1" dirty="0">
              <a:solidFill>
                <a:srgbClr val="008FFA"/>
              </a:solidFill>
            </a:endParaRPr>
          </a:p>
        </p:txBody>
      </p:sp>
      <p:sp>
        <p:nvSpPr>
          <p:cNvPr id="4" name="AutoShape 4" descr="Image result for credible"/>
          <p:cNvSpPr>
            <a:spLocks noChangeAspect="1" noChangeArrowheads="1"/>
          </p:cNvSpPr>
          <p:nvPr/>
        </p:nvSpPr>
        <p:spPr bwMode="auto">
          <a:xfrm>
            <a:off x="155575" y="-144463"/>
            <a:ext cx="1684774" cy="16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498" y="1677895"/>
            <a:ext cx="705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deaths have heightened the tensions and the sense of </a:t>
            </a:r>
            <a:r>
              <a:rPr lang="en-US" sz="2400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foreboding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something bigger and more brutal may happen soon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felt a sense of </a:t>
            </a:r>
            <a:r>
              <a:rPr lang="en-US" sz="24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foreboding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when ___.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atu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51" y="4505873"/>
            <a:ext cx="3016240" cy="22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th Park serious concerned forebode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80" y="4447840"/>
            <a:ext cx="4130119" cy="23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" y="3616887"/>
            <a:ext cx="4709120" cy="31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41586" y="1153373"/>
            <a:ext cx="2612571" cy="332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Other FORE- words: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forecast</a:t>
            </a:r>
            <a:r>
              <a:rPr lang="en-US" dirty="0" smtClean="0"/>
              <a:t>= prediction of a future event </a:t>
            </a:r>
            <a:r>
              <a:rPr lang="en-US" b="1" dirty="0" smtClean="0">
                <a:solidFill>
                  <a:srgbClr val="FFFF66"/>
                </a:solidFill>
              </a:rPr>
              <a:t>foresight</a:t>
            </a:r>
            <a:r>
              <a:rPr lang="en-US" dirty="0" smtClean="0"/>
              <a:t>= the ability to anticipate &amp; plan for future events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foreshadow</a:t>
            </a:r>
            <a:r>
              <a:rPr lang="en-US" dirty="0" smtClean="0"/>
              <a:t>= to hint at a future event </a:t>
            </a:r>
            <a:r>
              <a:rPr lang="en-US" b="1" dirty="0" smtClean="0">
                <a:solidFill>
                  <a:srgbClr val="FFFF66"/>
                </a:solidFill>
              </a:rPr>
              <a:t>forestall</a:t>
            </a:r>
            <a:r>
              <a:rPr lang="en-US" dirty="0" smtClean="0"/>
              <a:t>= to prevent by advance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21125</TotalTime>
  <Words>75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Foreboding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</dc:title>
  <dc:creator>Mchone, Heather A.</dc:creator>
  <cp:lastModifiedBy>Mchone, Heather A.</cp:lastModifiedBy>
  <cp:revision>51</cp:revision>
  <cp:lastPrinted>2016-10-28T11:37:28Z</cp:lastPrinted>
  <dcterms:created xsi:type="dcterms:W3CDTF">2016-08-13T21:13:43Z</dcterms:created>
  <dcterms:modified xsi:type="dcterms:W3CDTF">2016-11-30T14:50:49Z</dcterms:modified>
</cp:coreProperties>
</file>