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sldIdLst>
    <p:sldId id="256" r:id="rId2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66"/>
    <a:srgbClr val="FFFF99"/>
    <a:srgbClr val="0066FF"/>
    <a:srgbClr val="008FFA"/>
    <a:srgbClr val="785AF8"/>
    <a:srgbClr val="12BE1A"/>
    <a:srgbClr val="800080"/>
    <a:srgbClr val="632B8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04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7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17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56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2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61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8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11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98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4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5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80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10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4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20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79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1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5575" y="1605235"/>
            <a:ext cx="3823996" cy="2292935"/>
          </a:xfrm>
          <a:prstGeom prst="rect">
            <a:avLst/>
          </a:prstGeom>
          <a:noFill/>
          <a:ln w="28575">
            <a:solidFill>
              <a:srgbClr val="FFFF66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700" u="sng" dirty="0" smtClean="0">
                <a:ln w="19050">
                  <a:solidFill>
                    <a:schemeClr val="tx1"/>
                  </a:solidFill>
                </a:ln>
                <a:solidFill>
                  <a:srgbClr val="0066FF"/>
                </a:solidFill>
              </a:rPr>
              <a:t>ALIKE</a:t>
            </a:r>
            <a:r>
              <a:rPr lang="en-US" sz="2700" dirty="0" smtClean="0">
                <a:ln w="19050">
                  <a:solidFill>
                    <a:schemeClr val="tx1"/>
                  </a:solidFill>
                </a:ln>
                <a:solidFill>
                  <a:srgbClr val="0066FF"/>
                </a:solidFill>
              </a:rPr>
              <a:t>:               </a:t>
            </a:r>
            <a:endParaRPr lang="en-US" sz="2700" dirty="0" smtClean="0">
              <a:ln w="19050">
                <a:solidFill>
                  <a:schemeClr val="tx1"/>
                </a:solidFill>
              </a:ln>
              <a:solidFill>
                <a:srgbClr val="0066FF"/>
              </a:solidFill>
            </a:endParaRPr>
          </a:p>
          <a:p>
            <a:r>
              <a:rPr lang="en-US" sz="2700" dirty="0">
                <a:ln w="19050">
                  <a:solidFill>
                    <a:schemeClr val="tx1"/>
                  </a:solidFill>
                </a:ln>
                <a:solidFill>
                  <a:srgbClr val="0066FF"/>
                </a:solidFill>
              </a:rPr>
              <a:t>mercy </a:t>
            </a:r>
            <a:r>
              <a:rPr lang="en-US" sz="2700" dirty="0" smtClean="0">
                <a:ln w="19050">
                  <a:solidFill>
                    <a:schemeClr val="tx1"/>
                  </a:solidFill>
                </a:ln>
                <a:solidFill>
                  <a:srgbClr val="0066FF"/>
                </a:solidFill>
              </a:rPr>
              <a:t>killing</a:t>
            </a:r>
          </a:p>
          <a:p>
            <a:r>
              <a:rPr lang="en-US" sz="2700" dirty="0">
                <a:ln w="19050">
                  <a:solidFill>
                    <a:schemeClr val="tx1"/>
                  </a:solidFill>
                </a:ln>
                <a:solidFill>
                  <a:srgbClr val="0066FF"/>
                </a:solidFill>
              </a:rPr>
              <a:t>assisted suicide</a:t>
            </a:r>
            <a:endParaRPr lang="en-US" sz="2700" u="sng" dirty="0">
              <a:ln w="19050">
                <a:solidFill>
                  <a:schemeClr val="tx1"/>
                </a:solidFill>
              </a:ln>
              <a:solidFill>
                <a:srgbClr val="0066FF"/>
              </a:solidFill>
            </a:endParaRPr>
          </a:p>
          <a:p>
            <a:endParaRPr lang="en-US" sz="800" u="sng" dirty="0" smtClean="0">
              <a:ln w="19050">
                <a:solidFill>
                  <a:schemeClr val="tx1"/>
                </a:solidFill>
              </a:ln>
              <a:solidFill>
                <a:srgbClr val="0066FF"/>
              </a:solidFill>
            </a:endParaRPr>
          </a:p>
          <a:p>
            <a:r>
              <a:rPr lang="en-US" sz="2700" u="sng" dirty="0" smtClean="0">
                <a:ln w="19050">
                  <a:solidFill>
                    <a:schemeClr val="tx1"/>
                  </a:solidFill>
                </a:ln>
                <a:solidFill>
                  <a:srgbClr val="0066FF"/>
                </a:solidFill>
              </a:rPr>
              <a:t>DIFFERENT</a:t>
            </a:r>
            <a:r>
              <a:rPr lang="en-US" sz="2700" dirty="0" smtClean="0">
                <a:ln w="19050">
                  <a:solidFill>
                    <a:schemeClr val="tx1"/>
                  </a:solidFill>
                </a:ln>
                <a:solidFill>
                  <a:srgbClr val="0066FF"/>
                </a:solidFill>
              </a:rPr>
              <a:t>:</a:t>
            </a:r>
          </a:p>
          <a:p>
            <a:r>
              <a:rPr lang="en-US" sz="2700" strike="sngStrike" dirty="0">
                <a:ln w="19050">
                  <a:solidFill>
                    <a:schemeClr val="tx1"/>
                  </a:solidFill>
                </a:ln>
                <a:solidFill>
                  <a:srgbClr val="0066FF"/>
                </a:solidFill>
              </a:rPr>
              <a:t>m</a:t>
            </a:r>
            <a:r>
              <a:rPr lang="en-US" sz="2700" strike="sngStrike" dirty="0" smtClean="0">
                <a:ln w="19050">
                  <a:solidFill>
                    <a:schemeClr val="tx1"/>
                  </a:solidFill>
                </a:ln>
                <a:solidFill>
                  <a:srgbClr val="0066FF"/>
                </a:solidFill>
              </a:rPr>
              <a:t>urder</a:t>
            </a:r>
            <a:r>
              <a:rPr lang="en-US" sz="2700" dirty="0" smtClean="0">
                <a:ln w="19050">
                  <a:solidFill>
                    <a:schemeClr val="tx1"/>
                  </a:solidFill>
                </a:ln>
                <a:solidFill>
                  <a:srgbClr val="0066FF"/>
                </a:solidFill>
              </a:rPr>
              <a:t>, </a:t>
            </a:r>
            <a:r>
              <a:rPr lang="en-US" sz="2700" strike="sngStrike" dirty="0" smtClean="0">
                <a:ln w="19050">
                  <a:solidFill>
                    <a:schemeClr val="tx1"/>
                  </a:solidFill>
                </a:ln>
                <a:solidFill>
                  <a:srgbClr val="0066FF"/>
                </a:solidFill>
              </a:rPr>
              <a:t>survival</a:t>
            </a:r>
            <a:endParaRPr lang="en-US" sz="2700" strike="sngStrike" dirty="0">
              <a:ln w="19050">
                <a:solidFill>
                  <a:schemeClr val="tx1"/>
                </a:solidFill>
              </a:ln>
              <a:solidFill>
                <a:srgbClr val="0066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9174" y="175590"/>
            <a:ext cx="5212556" cy="92298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500" b="1" dirty="0" smtClean="0">
                <a:solidFill>
                  <a:srgbClr val="00B0F0"/>
                </a:solidFill>
              </a:rPr>
              <a:t>eu</a:t>
            </a:r>
            <a:r>
              <a:rPr lang="en-US" sz="6500" b="1" dirty="0" smtClean="0">
                <a:solidFill>
                  <a:srgbClr val="FFFF66"/>
                </a:solidFill>
              </a:rPr>
              <a:t>thanasia</a:t>
            </a:r>
            <a:endParaRPr lang="en-US" sz="6500" b="1" dirty="0">
              <a:solidFill>
                <a:srgbClr val="FFFF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17570" y="-9316"/>
            <a:ext cx="7825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=</a:t>
            </a:r>
            <a:endParaRPr lang="en-US" sz="75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1853" y="1044148"/>
            <a:ext cx="7128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killing a suffering person or animal painlessly (usually one with a painful and incurable disease)</a:t>
            </a:r>
            <a:endParaRPr lang="en-US" sz="3200" dirty="0">
              <a:solidFill>
                <a:srgbClr val="FFFF66"/>
              </a:solidFill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6268" y="84642"/>
            <a:ext cx="3925896" cy="14522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err="1" smtClean="0">
                <a:solidFill>
                  <a:srgbClr val="008FFA"/>
                </a:solidFill>
              </a:rPr>
              <a:t>eu</a:t>
            </a:r>
            <a:r>
              <a:rPr lang="en-US" sz="4400" b="1" dirty="0" smtClean="0">
                <a:solidFill>
                  <a:srgbClr val="008FFA"/>
                </a:solidFill>
              </a:rPr>
              <a:t>- = (prefix) good, well</a:t>
            </a:r>
            <a:endParaRPr lang="en-US" sz="4400" b="1" dirty="0">
              <a:solidFill>
                <a:srgbClr val="008FFA"/>
              </a:solidFill>
            </a:endParaRPr>
          </a:p>
        </p:txBody>
      </p:sp>
      <p:sp>
        <p:nvSpPr>
          <p:cNvPr id="4" name="AutoShape 4" descr="Image result for credible"/>
          <p:cNvSpPr>
            <a:spLocks noChangeAspect="1" noChangeArrowheads="1"/>
          </p:cNvSpPr>
          <p:nvPr/>
        </p:nvSpPr>
        <p:spPr bwMode="auto">
          <a:xfrm>
            <a:off x="155575" y="-144463"/>
            <a:ext cx="1684774" cy="168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190511" y="270633"/>
            <a:ext cx="170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66"/>
                </a:solidFill>
              </a:rPr>
              <a:t>(noun)</a:t>
            </a:r>
            <a:endParaRPr lang="en-US" sz="3200" dirty="0"/>
          </a:p>
        </p:txBody>
      </p:sp>
      <p:pic>
        <p:nvPicPr>
          <p:cNvPr id="1028" name="Picture 4" descr="Image result for euthan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494" y="3898170"/>
            <a:ext cx="4112775" cy="293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5" b="12863"/>
          <a:stretch/>
        </p:blipFill>
        <p:spPr>
          <a:xfrm>
            <a:off x="9037386" y="2664801"/>
            <a:ext cx="3073630" cy="4169891"/>
          </a:xfrm>
          <a:prstGeom prst="rect">
            <a:avLst/>
          </a:prstGeom>
        </p:spPr>
      </p:pic>
      <p:pic>
        <p:nvPicPr>
          <p:cNvPr id="7" name="Picture 2" descr="South Park eric cartman stan marsh kyle broflovski grou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5" y="4034881"/>
            <a:ext cx="4901409" cy="275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0672" y="2585293"/>
            <a:ext cx="4775613" cy="126188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I believe </a:t>
            </a:r>
            <a:r>
              <a:rPr lang="en-US" sz="2800" b="1" dirty="0" smtClean="0">
                <a:solidFill>
                  <a:srgbClr val="FFFF66"/>
                </a:solidFill>
              </a:rPr>
              <a:t>euthanasia </a:t>
            </a:r>
            <a:r>
              <a:rPr lang="en-US" sz="2800" b="1" dirty="0" smtClean="0">
                <a:solidFill>
                  <a:srgbClr val="FFC000"/>
                </a:solidFill>
              </a:rPr>
              <a:t>is 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right / wrong because </a:t>
            </a:r>
            <a:r>
              <a:rPr lang="en-US" b="1" dirty="0" smtClean="0">
                <a:solidFill>
                  <a:srgbClr val="FFC000"/>
                </a:solidFill>
              </a:rPr>
              <a:t>_______________________________________.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10813</TotalTime>
  <Words>50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Mesh</vt:lpstr>
      <vt:lpstr>euthanasia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atypical</dc:title>
  <dc:creator>Mchone, Heather A.</dc:creator>
  <cp:lastModifiedBy>Mchone, Heather A.</cp:lastModifiedBy>
  <cp:revision>44</cp:revision>
  <cp:lastPrinted>2016-10-28T11:37:28Z</cp:lastPrinted>
  <dcterms:created xsi:type="dcterms:W3CDTF">2016-08-13T21:13:43Z</dcterms:created>
  <dcterms:modified xsi:type="dcterms:W3CDTF">2018-01-22T21:14:21Z</dcterms:modified>
</cp:coreProperties>
</file>