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0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2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0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7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9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2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B082-E017-4A41-B8F4-B64364F52DA1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2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7916" y="115060"/>
            <a:ext cx="538408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Pleasant-sounding term for </a:t>
            </a:r>
            <a:r>
              <a:rPr lang="en-US" sz="5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something </a:t>
            </a:r>
            <a:r>
              <a:rPr lang="en-US" sz="5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unpleasant</a:t>
            </a:r>
            <a:endParaRPr lang="en-US" sz="50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Equals 4"/>
          <p:cNvSpPr/>
          <p:nvPr/>
        </p:nvSpPr>
        <p:spPr>
          <a:xfrm>
            <a:off x="5997928" y="380286"/>
            <a:ext cx="1050359" cy="82513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855574" y="208080"/>
            <a:ext cx="781103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EU</a:t>
            </a:r>
            <a:r>
              <a:rPr lang="en-US" sz="7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PHEMISM (n)</a:t>
            </a:r>
            <a:endParaRPr lang="en-US" sz="70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53943"/>
            <a:ext cx="537386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i="1" dirty="0">
                <a:latin typeface="Arial Black" panose="020B0A04020102020204" pitchFamily="34" charset="0"/>
              </a:rPr>
              <a:t>Synonyms:  </a:t>
            </a:r>
            <a:r>
              <a:rPr lang="en-US" sz="2500" dirty="0" smtClean="0">
                <a:latin typeface="Arial Black" panose="020B0A04020102020204" pitchFamily="34" charset="0"/>
              </a:rPr>
              <a:t>Understatement, Polite Term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7845" y="4922833"/>
            <a:ext cx="596189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Arial Black" panose="020B0A04020102020204" pitchFamily="34" charset="0"/>
              </a:rPr>
              <a:t>Sentence: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Being treated “like a girl” is a common 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euphemism</a:t>
            </a:r>
            <a:r>
              <a:rPr lang="en-US" sz="2800" dirty="0" smtClean="0">
                <a:latin typeface="Arial Black" panose="020B0A04020102020204" pitchFamily="34" charset="0"/>
              </a:rPr>
              <a:t> for not being taken seriously.  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31" y="1177550"/>
            <a:ext cx="4710465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u="sng" dirty="0">
                <a:latin typeface="Arial Black" panose="020B0A04020102020204" pitchFamily="34" charset="0"/>
              </a:rPr>
              <a:t>PREFIX</a:t>
            </a:r>
            <a:r>
              <a:rPr lang="en-US" sz="2500" dirty="0">
                <a:latin typeface="Arial Black" panose="020B0A04020102020204" pitchFamily="34" charset="0"/>
              </a:rPr>
              <a:t>: </a:t>
            </a:r>
            <a:r>
              <a:rPr lang="en-US" sz="25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EU </a:t>
            </a:r>
            <a:r>
              <a:rPr lang="en-US" sz="2500" dirty="0" smtClean="0">
                <a:latin typeface="Arial Black" panose="020B0A04020102020204" pitchFamily="34" charset="0"/>
              </a:rPr>
              <a:t>= </a:t>
            </a:r>
            <a:r>
              <a:rPr lang="en-US" sz="2500" dirty="0" smtClean="0">
                <a:latin typeface="Arial Black" panose="020B0A04020102020204" pitchFamily="34" charset="0"/>
              </a:rPr>
              <a:t>good, well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260" y="3737933"/>
            <a:ext cx="2940585" cy="293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" t="8148" r="8068" b="14364"/>
          <a:stretch/>
        </p:blipFill>
        <p:spPr bwMode="auto">
          <a:xfrm>
            <a:off x="3802915" y="2141495"/>
            <a:ext cx="4005382" cy="159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57845" y="3653400"/>
            <a:ext cx="5961890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Arial Black" panose="020B0A04020102020204" pitchFamily="34" charset="0"/>
              </a:rPr>
              <a:t>A </a:t>
            </a:r>
            <a:r>
              <a:rPr lang="en-US" sz="25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euphemism</a:t>
            </a:r>
            <a:r>
              <a:rPr lang="en-US" sz="2500" dirty="0" smtClean="0">
                <a:latin typeface="Arial Black" panose="020B0A04020102020204" pitchFamily="34" charset="0"/>
              </a:rPr>
              <a:t> that I heard recently is _______________ which means _________________________.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pic>
        <p:nvPicPr>
          <p:cNvPr id="2" name="Picture 2" descr="Image result for euphemis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0" t="575" r="10348" b="-575"/>
          <a:stretch/>
        </p:blipFill>
        <p:spPr bwMode="auto">
          <a:xfrm>
            <a:off x="425330" y="2515717"/>
            <a:ext cx="2747154" cy="222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Image result for euphemis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" t="12136" r="6345" b="10784"/>
          <a:stretch/>
        </p:blipFill>
        <p:spPr bwMode="auto">
          <a:xfrm>
            <a:off x="92831" y="4736468"/>
            <a:ext cx="3154481" cy="207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608526" y="2967335"/>
            <a:ext cx="974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EU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53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Misa W</dc:creator>
  <cp:lastModifiedBy>Mchone, Heather A.</cp:lastModifiedBy>
  <cp:revision>13</cp:revision>
  <dcterms:created xsi:type="dcterms:W3CDTF">2016-10-25T23:34:43Z</dcterms:created>
  <dcterms:modified xsi:type="dcterms:W3CDTF">2018-01-22T21:21:16Z</dcterms:modified>
</cp:coreProperties>
</file>