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E1A"/>
    <a:srgbClr val="800080"/>
    <a:srgbClr val="632B8D"/>
    <a:srgbClr val="0033CC"/>
    <a:srgbClr val="0066FF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92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1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9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5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6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9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006800-2E6D-4EDC-9650-0120F65D40D8}" type="datetimeFigureOut">
              <a:rPr lang="en-US" smtClean="0"/>
              <a:t>11/06/2016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7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23" y="1110106"/>
            <a:ext cx="3484533" cy="922985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rgbClr val="FFFF00"/>
                </a:solidFill>
              </a:rPr>
              <a:t>ERRATIC</a:t>
            </a:r>
            <a:endParaRPr lang="en-US" sz="65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8180" y="826132"/>
            <a:ext cx="7825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=</a:t>
            </a:r>
            <a:endParaRPr lang="en-US" sz="75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2183" y="1049888"/>
            <a:ext cx="7287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(adj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.) irregular in performance, behavior, or attitude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6287" y="171446"/>
            <a:ext cx="11655382" cy="922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err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 (prefix)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“to wander”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316" y="4931508"/>
            <a:ext cx="5630450" cy="1646605"/>
          </a:xfrm>
          <a:prstGeom prst="rect">
            <a:avLst/>
          </a:prstGeom>
          <a:noFill/>
          <a:ln w="28575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ALIKE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         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         </a:t>
            </a:r>
            <a:r>
              <a:rPr lang="en-US" sz="3200" u="sng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DIFFERENT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</a:t>
            </a:r>
          </a:p>
          <a:p>
            <a:endParaRPr lang="en-US" sz="500" dirty="0" smtClean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Inconsistent             </a:t>
            </a:r>
            <a:r>
              <a:rPr lang="en-US" sz="3200" strike="sngStrike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sensible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unpredictable      </a:t>
            </a:r>
            <a:r>
              <a:rPr lang="en-US" sz="3200" strike="sngStrike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common</a:t>
            </a:r>
            <a:endParaRPr lang="en-US" sz="1400" strike="sngStrike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4670" y="2157615"/>
            <a:ext cx="8297501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 she lay dying, her breathing became erratic.</a:t>
            </a:r>
          </a:p>
          <a:p>
            <a:endParaRPr lang="en-US" sz="1050" b="1" dirty="0"/>
          </a:p>
          <a:p>
            <a:r>
              <a:rPr lang="en-US" sz="2800" b="1" dirty="0" smtClean="0"/>
              <a:t>When I’m </a:t>
            </a:r>
            <a:r>
              <a:rPr lang="en-US" sz="2800" b="1" dirty="0" smtClean="0"/>
              <a:t> ______________, my thought process is messy and erratic.</a:t>
            </a:r>
            <a:endParaRPr lang="en-US" sz="2800" b="1" dirty="0" smtClean="0"/>
          </a:p>
        </p:txBody>
      </p:sp>
      <p:sp>
        <p:nvSpPr>
          <p:cNvPr id="4" name="AutoShape 4" descr="Image result for credible"/>
          <p:cNvSpPr>
            <a:spLocks noChangeAspect="1" noChangeArrowheads="1"/>
          </p:cNvSpPr>
          <p:nvPr/>
        </p:nvSpPr>
        <p:spPr bwMode="auto">
          <a:xfrm>
            <a:off x="155575" y="-144463"/>
            <a:ext cx="1684774" cy="1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he Simpsons homer simpson crazy season 15 episode 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2" y="1962764"/>
            <a:ext cx="3618382" cy="27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rratic thou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3759" r="12922"/>
          <a:stretch/>
        </p:blipFill>
        <p:spPr bwMode="auto">
          <a:xfrm>
            <a:off x="6148364" y="4135079"/>
            <a:ext cx="2449581" cy="25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rratic thoug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b="18547"/>
          <a:stretch/>
        </p:blipFill>
        <p:spPr bwMode="auto">
          <a:xfrm>
            <a:off x="9002332" y="3763435"/>
            <a:ext cx="2653047" cy="29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2173</TotalTime>
  <Words>51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ERRATIC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35</cp:revision>
  <cp:lastPrinted>2016-10-28T11:37:28Z</cp:lastPrinted>
  <dcterms:created xsi:type="dcterms:W3CDTF">2016-08-13T21:13:43Z</dcterms:created>
  <dcterms:modified xsi:type="dcterms:W3CDTF">2016-11-06T17:35:12Z</dcterms:modified>
</cp:coreProperties>
</file>