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BD5F"/>
    <a:srgbClr val="4F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0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2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1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9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2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B082-E017-4A41-B8F4-B64364F52DA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5903-CABB-46BD-A21C-B6DB5E35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2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6546" y="63437"/>
            <a:ext cx="746545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i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(adj.) 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straying or wandering from the regular or proper course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Equals 4"/>
          <p:cNvSpPr/>
          <p:nvPr/>
        </p:nvSpPr>
        <p:spPr>
          <a:xfrm>
            <a:off x="3940934" y="296343"/>
            <a:ext cx="963281" cy="693548"/>
          </a:xfrm>
          <a:prstGeom prst="mathEqual">
            <a:avLst/>
          </a:prstGeom>
          <a:solidFill>
            <a:srgbClr val="85BD5F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16840" y="-156360"/>
            <a:ext cx="4900487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ERR</a:t>
            </a:r>
            <a:r>
              <a:rPr lang="en-US" sz="9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ANT</a:t>
            </a:r>
            <a:endParaRPr lang="en-US" sz="75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073" y="1908933"/>
            <a:ext cx="550208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latin typeface="Arial Black" panose="020B0A04020102020204" pitchFamily="34" charset="0"/>
              </a:rPr>
              <a:t>Syn.: </a:t>
            </a:r>
            <a:r>
              <a:rPr lang="en-US" sz="2500" dirty="0" smtClean="0">
                <a:latin typeface="Arial Black" panose="020B0A04020102020204" pitchFamily="34" charset="0"/>
              </a:rPr>
              <a:t>r</a:t>
            </a:r>
            <a:r>
              <a:rPr lang="en-US" sz="2500" dirty="0" smtClean="0">
                <a:latin typeface="Arial Black" panose="020B0A04020102020204" pitchFamily="34" charset="0"/>
              </a:rPr>
              <a:t>oaming</a:t>
            </a:r>
            <a:r>
              <a:rPr lang="en-US" sz="2500" dirty="0" smtClean="0">
                <a:latin typeface="Arial Black" panose="020B0A04020102020204" pitchFamily="34" charset="0"/>
              </a:rPr>
              <a:t>, </a:t>
            </a:r>
            <a:r>
              <a:rPr lang="en-US" sz="2500" dirty="0" smtClean="0">
                <a:latin typeface="Arial Black" panose="020B0A04020102020204" pitchFamily="34" charset="0"/>
              </a:rPr>
              <a:t>stray, offending</a:t>
            </a:r>
          </a:p>
          <a:p>
            <a:r>
              <a:rPr lang="en-US" sz="2500" i="1" dirty="0" smtClean="0">
                <a:latin typeface="Arial Black" panose="020B0A04020102020204" pitchFamily="34" charset="0"/>
              </a:rPr>
              <a:t>Ant.: </a:t>
            </a:r>
            <a:r>
              <a:rPr lang="en-US" sz="2500" strike="sngStrike" dirty="0" smtClean="0">
                <a:latin typeface="Arial Black" panose="020B0A04020102020204" pitchFamily="34" charset="0"/>
              </a:rPr>
              <a:t>n</a:t>
            </a:r>
            <a:r>
              <a:rPr lang="en-US" sz="2500" strike="sngStrike" dirty="0" smtClean="0">
                <a:latin typeface="Arial Black" panose="020B0A04020102020204" pitchFamily="34" charset="0"/>
              </a:rPr>
              <a:t>ormal, correct, </a:t>
            </a:r>
          </a:p>
          <a:p>
            <a:r>
              <a:rPr lang="en-US" sz="2500" strike="sngStrike" dirty="0" smtClean="0">
                <a:latin typeface="Arial Black" panose="020B0A04020102020204" pitchFamily="34" charset="0"/>
              </a:rPr>
              <a:t>righteous</a:t>
            </a:r>
            <a:endParaRPr lang="en-US" sz="2500" strike="sngStrike" dirty="0"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243" y="1231082"/>
            <a:ext cx="529603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Arial Black" panose="020B0A04020102020204" pitchFamily="34" charset="0"/>
              </a:rPr>
              <a:t>PREFIX</a:t>
            </a:r>
            <a:r>
              <a:rPr lang="en-US" sz="2800" dirty="0">
                <a:latin typeface="Arial Black" panose="020B0A04020102020204" pitchFamily="34" charset="0"/>
              </a:rPr>
              <a:t>:  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ERR</a:t>
            </a:r>
            <a:r>
              <a:rPr lang="en-US" sz="2800" dirty="0" smtClean="0">
                <a:latin typeface="Arial Black" panose="020B0A04020102020204" pitchFamily="34" charset="0"/>
              </a:rPr>
              <a:t>= To Wander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pic>
        <p:nvPicPr>
          <p:cNvPr id="8" name="Picture 6" descr="Image result for wande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019" y="2403432"/>
            <a:ext cx="4045939" cy="224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curl behind her 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75" y="3167212"/>
            <a:ext cx="3615059" cy="351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7759" y="3062245"/>
            <a:ext cx="47154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He tucked an </a:t>
            </a:r>
            <a:r>
              <a:rPr lang="en-US" sz="4000" b="1" dirty="0"/>
              <a:t>errant</a:t>
            </a:r>
            <a:r>
              <a:rPr lang="en-US" sz="4000" b="1" dirty="0">
                <a:solidFill>
                  <a:srgbClr val="002060"/>
                </a:solidFill>
              </a:rPr>
              <a:t> curl behind her ear, enjoying the brush of her soft skin.</a:t>
            </a:r>
          </a:p>
        </p:txBody>
      </p:sp>
      <p:pic>
        <p:nvPicPr>
          <p:cNvPr id="3" name="Picture 2" descr="penny 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078" y="1425629"/>
            <a:ext cx="4813922" cy="361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73193" y="4686047"/>
            <a:ext cx="6967345" cy="1938992"/>
          </a:xfrm>
          <a:prstGeom prst="rect">
            <a:avLst/>
          </a:prstGeom>
          <a:solidFill>
            <a:srgbClr val="85BD5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b="1" u="sng" dirty="0" smtClean="0">
                <a:latin typeface="Arial Black" panose="020B0A04020102020204" pitchFamily="34" charset="0"/>
              </a:rPr>
              <a:t>Sentence: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smtClean="0">
                <a:latin typeface="Arial Black" panose="020B0A04020102020204" pitchFamily="34" charset="0"/>
              </a:rPr>
              <a:t>The principal shouted “_________________________________”to all of the </a:t>
            </a:r>
            <a:r>
              <a:rPr lang="en-US" sz="3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errant</a:t>
            </a:r>
            <a:r>
              <a:rPr lang="en-US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000" dirty="0" smtClean="0">
                <a:latin typeface="Arial Black" panose="020B0A04020102020204" pitchFamily="34" charset="0"/>
              </a:rPr>
              <a:t>students in the hallway.  </a:t>
            </a:r>
            <a:endParaRPr lang="en-US" sz="3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52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 W</dc:creator>
  <cp:lastModifiedBy>Mchone, Heather A.</cp:lastModifiedBy>
  <cp:revision>14</cp:revision>
  <dcterms:created xsi:type="dcterms:W3CDTF">2016-10-25T23:34:43Z</dcterms:created>
  <dcterms:modified xsi:type="dcterms:W3CDTF">2017-11-13T14:59:43Z</dcterms:modified>
</cp:coreProperties>
</file>