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632B8D"/>
    <a:srgbClr val="0033CC"/>
    <a:srgbClr val="0066FF"/>
    <a:srgbClr val="652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8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0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2383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13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679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02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26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4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4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4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1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2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9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6800-2E6D-4EDC-9650-0120F65D40D8}" type="datetimeFigureOut">
              <a:rPr lang="en-US" smtClean="0"/>
              <a:t>09/20/2016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0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576" y="1256838"/>
            <a:ext cx="3657601" cy="92298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</a:rPr>
              <a:t>Pre</a:t>
            </a:r>
            <a:r>
              <a:rPr lang="en-US" sz="7200" b="1" dirty="0" smtClean="0">
                <a:solidFill>
                  <a:srgbClr val="7030A0"/>
                </a:solidFill>
              </a:rPr>
              <a:t>cis</a:t>
            </a:r>
            <a:r>
              <a:rPr lang="en-US" sz="7200" b="1" dirty="0" smtClean="0">
                <a:solidFill>
                  <a:srgbClr val="0070C0"/>
                </a:solidFill>
              </a:rPr>
              <a:t>e</a:t>
            </a:r>
            <a:endParaRPr lang="en-US" sz="7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8004" y="1021755"/>
            <a:ext cx="684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  <a:latin typeface="+mj-lt"/>
              </a:rPr>
              <a:t>=</a:t>
            </a:r>
            <a:endParaRPr lang="en-US" sz="7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0681" y="1145083"/>
            <a:ext cx="7256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(adjective)  d</a:t>
            </a:r>
            <a:r>
              <a:rPr lang="en-US" sz="3200" b="1" dirty="0" smtClean="0">
                <a:latin typeface="+mj-lt"/>
              </a:rPr>
              <a:t>efinitely or strictly stated, defined, or fixed</a:t>
            </a:r>
            <a:endParaRPr lang="en-US" sz="3200" dirty="0"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7576" y="296078"/>
            <a:ext cx="11655382" cy="9229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solidFill>
                  <a:srgbClr val="7030A0"/>
                </a:solidFill>
              </a:rPr>
              <a:t>Cis</a:t>
            </a:r>
            <a:r>
              <a:rPr lang="en-US" sz="5500" b="1" dirty="0" smtClean="0">
                <a:solidFill>
                  <a:srgbClr val="7030A0"/>
                </a:solidFill>
              </a:rPr>
              <a:t> = root word meaning “cut”</a:t>
            </a:r>
            <a:endParaRPr lang="en-US" sz="55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r="10606"/>
          <a:stretch/>
        </p:blipFill>
        <p:spPr>
          <a:xfrm>
            <a:off x="104936" y="2069980"/>
            <a:ext cx="3668998" cy="27866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8" t="12668" r="6675" b="9754"/>
          <a:stretch/>
        </p:blipFill>
        <p:spPr>
          <a:xfrm>
            <a:off x="104936" y="4898857"/>
            <a:ext cx="3668998" cy="18950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52" y="2106819"/>
            <a:ext cx="5323050" cy="2047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64903" y="2225377"/>
            <a:ext cx="2629080" cy="2492990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900" dirty="0" err="1" smtClean="0">
                <a:ln w="19050">
                  <a:solidFill>
                    <a:schemeClr val="tx1"/>
                  </a:solidFill>
                </a:ln>
              </a:rPr>
              <a:t>exact,specific</a:t>
            </a:r>
            <a:r>
              <a:rPr lang="en-US" sz="2900" dirty="0" smtClean="0">
                <a:ln w="19050">
                  <a:solidFill>
                    <a:schemeClr val="tx1"/>
                  </a:solidFill>
                </a:ln>
              </a:rPr>
              <a:t>, </a:t>
            </a:r>
          </a:p>
          <a:p>
            <a:r>
              <a:rPr lang="en-US" sz="2900" dirty="0" smtClean="0">
                <a:ln w="19050">
                  <a:solidFill>
                    <a:schemeClr val="tx1"/>
                  </a:solidFill>
                </a:ln>
              </a:rPr>
              <a:t>clear-cut</a:t>
            </a:r>
          </a:p>
          <a:p>
            <a:endParaRPr lang="en-US" sz="1400" dirty="0" smtClean="0">
              <a:ln w="19050">
                <a:solidFill>
                  <a:schemeClr val="tx1"/>
                </a:solidFill>
              </a:ln>
            </a:endParaRPr>
          </a:p>
          <a:p>
            <a:r>
              <a:rPr lang="en-US" sz="2800" strike="sngStrike" dirty="0">
                <a:ln w="19050">
                  <a:solidFill>
                    <a:schemeClr val="tx1"/>
                  </a:solidFill>
                </a:ln>
              </a:rPr>
              <a:t>v</a:t>
            </a:r>
            <a:r>
              <a:rPr lang="en-US" sz="2800" strike="sngStrike" dirty="0" smtClean="0">
                <a:ln w="19050">
                  <a:solidFill>
                    <a:schemeClr val="tx1"/>
                  </a:solidFill>
                </a:ln>
              </a:rPr>
              <a:t>ague</a:t>
            </a:r>
            <a:r>
              <a:rPr lang="en-US" sz="2800" dirty="0" smtClean="0">
                <a:ln w="19050">
                  <a:solidFill>
                    <a:schemeClr val="tx1"/>
                  </a:solidFill>
                </a:ln>
              </a:rPr>
              <a:t>, </a:t>
            </a:r>
            <a:r>
              <a:rPr lang="en-US" sz="2800" strike="sngStrike" dirty="0" smtClean="0">
                <a:ln w="19050">
                  <a:solidFill>
                    <a:schemeClr val="tx1"/>
                  </a:solidFill>
                </a:ln>
              </a:rPr>
              <a:t>undefined, indefinite</a:t>
            </a:r>
            <a:endParaRPr lang="en-US" sz="2800" strike="sngStrike" dirty="0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89" y="4227423"/>
            <a:ext cx="2820472" cy="256653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15177" y="4856596"/>
            <a:ext cx="548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Jeff made sure his aim was </a:t>
            </a:r>
            <a:r>
              <a:rPr lang="en-US" sz="2800" dirty="0" smtClean="0">
                <a:solidFill>
                  <a:srgbClr val="800080"/>
                </a:solidFill>
              </a:rPr>
              <a:t>precise</a:t>
            </a:r>
            <a:r>
              <a:rPr lang="en-US" sz="2800" dirty="0" smtClean="0">
                <a:solidFill>
                  <a:srgbClr val="0033CC"/>
                </a:solidFill>
              </a:rPr>
              <a:t> at the arcade basketball game, in order to win the giant stuffed bear for his date.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</TotalTime>
  <Words>55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Precise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atypical</dc:title>
  <dc:creator>Mchone, Heather A.</dc:creator>
  <cp:lastModifiedBy>Mchone, Heather A.</cp:lastModifiedBy>
  <cp:revision>15</cp:revision>
  <cp:lastPrinted>2016-09-21T17:56:45Z</cp:lastPrinted>
  <dcterms:created xsi:type="dcterms:W3CDTF">2016-08-13T21:13:43Z</dcterms:created>
  <dcterms:modified xsi:type="dcterms:W3CDTF">2016-09-21T18:14:01Z</dcterms:modified>
</cp:coreProperties>
</file>