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66FF"/>
    <a:srgbClr val="00CC66"/>
    <a:srgbClr val="00CC99"/>
    <a:srgbClr val="99FF99"/>
    <a:srgbClr val="FF99FF"/>
    <a:srgbClr val="CC99FF"/>
    <a:srgbClr val="FF6600"/>
    <a:srgbClr val="BA4B0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2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B082-E017-4A41-B8F4-B64364F52DA1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0035" y="97622"/>
            <a:ext cx="467577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(adj.) </a:t>
            </a:r>
            <a:r>
              <a:rPr lang="en-US" sz="50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</a:t>
            </a:r>
            <a:r>
              <a:rPr lang="en-U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ithout fear</a:t>
            </a:r>
            <a:endParaRPr lang="en-US" sz="5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Equals 4"/>
          <p:cNvSpPr/>
          <p:nvPr/>
        </p:nvSpPr>
        <p:spPr>
          <a:xfrm>
            <a:off x="3233622" y="180864"/>
            <a:ext cx="720192" cy="689978"/>
          </a:xfrm>
          <a:prstGeom prst="mathEqua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4795" y="-115729"/>
            <a:ext cx="407749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FFCC"/>
                </a:solidFill>
              </a:rPr>
              <a:t>i</a:t>
            </a:r>
            <a:r>
              <a:rPr lang="en-US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FFCC"/>
                </a:solidFill>
              </a:rPr>
              <a:t>n</a:t>
            </a:r>
            <a:r>
              <a:rPr lang="en-US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trepid</a:t>
            </a:r>
            <a:endParaRPr lang="en-US" sz="7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35" y="2064505"/>
            <a:ext cx="3938954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latin typeface="Arial Black" panose="020B0A04020102020204" pitchFamily="34" charset="0"/>
              </a:rPr>
              <a:t>Synonyms</a:t>
            </a:r>
            <a:r>
              <a:rPr lang="en-US" sz="2500" i="1" dirty="0" smtClean="0">
                <a:latin typeface="Arial Black" panose="020B0A04020102020204" pitchFamily="34" charset="0"/>
              </a:rPr>
              <a:t>: </a:t>
            </a:r>
            <a:r>
              <a:rPr lang="en-US" sz="2500" dirty="0" smtClean="0">
                <a:latin typeface="Arial Black" panose="020B0A04020102020204" pitchFamily="34" charset="0"/>
              </a:rPr>
              <a:t>brave, daring, bold</a:t>
            </a:r>
          </a:p>
          <a:p>
            <a:r>
              <a:rPr lang="en-US" sz="2500" i="1" u="sng" dirty="0" smtClean="0">
                <a:latin typeface="Arial Black" panose="020B0A04020102020204" pitchFamily="34" charset="0"/>
              </a:rPr>
              <a:t>Antonyms</a:t>
            </a:r>
            <a:r>
              <a:rPr lang="en-US" sz="2500" i="1" dirty="0" smtClean="0">
                <a:latin typeface="Arial Black" panose="020B0A04020102020204" pitchFamily="34" charset="0"/>
              </a:rPr>
              <a:t>: </a:t>
            </a:r>
            <a:r>
              <a:rPr lang="en-US" sz="2500" strike="sngStrike" dirty="0" smtClean="0">
                <a:latin typeface="Arial Black" panose="020B0A04020102020204" pitchFamily="34" charset="0"/>
              </a:rPr>
              <a:t>timid</a:t>
            </a:r>
            <a:endParaRPr lang="en-US" sz="2500" strike="sngStrike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9014" y="3307623"/>
            <a:ext cx="5983494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latin typeface="Arial Black" panose="020B0A04020102020204" pitchFamily="34" charset="0"/>
              </a:rPr>
              <a:t>Sentence:  </a:t>
            </a:r>
            <a:r>
              <a:rPr lang="en-US" sz="2200" dirty="0" smtClean="0">
                <a:latin typeface="Arial Black" panose="020B0A04020102020204" pitchFamily="34" charset="0"/>
              </a:rPr>
              <a:t>Michael was a skilled basketball player, and although he was not a great team player, he was an </a:t>
            </a:r>
            <a:r>
              <a:rPr lang="en-US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intrepid</a:t>
            </a:r>
            <a:r>
              <a:rPr lang="en-US" sz="2200" dirty="0" smtClean="0">
                <a:latin typeface="Arial Black" panose="020B0A04020102020204" pitchFamily="34" charset="0"/>
              </a:rPr>
              <a:t> force on the court during games.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835" y="802621"/>
            <a:ext cx="3938954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latin typeface="Arial Black" panose="020B0A04020102020204" pitchFamily="34" charset="0"/>
              </a:rPr>
              <a:t>PREFIX</a:t>
            </a:r>
            <a:r>
              <a:rPr lang="en-US" sz="2500" dirty="0">
                <a:latin typeface="Arial Black" panose="020B0A04020102020204" pitchFamily="34" charset="0"/>
              </a:rPr>
              <a:t>: </a:t>
            </a:r>
            <a:r>
              <a:rPr lang="en-US" sz="2500" dirty="0" smtClean="0">
                <a:latin typeface="Arial Black" panose="020B0A04020102020204" pitchFamily="34" charset="0"/>
              </a:rPr>
              <a:t>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FFCC"/>
                </a:solidFill>
              </a:rPr>
              <a:t>i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FFCC"/>
                </a:solidFill>
              </a:rPr>
              <a:t>n-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FFCC"/>
                </a:solidFill>
              </a:rPr>
              <a:t> </a:t>
            </a:r>
          </a:p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FFCC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FFCC"/>
                </a:solidFill>
                <a:latin typeface="Arial Black" panose="020B0A04020102020204" pitchFamily="34" charset="0"/>
              </a:rPr>
              <a:t>         </a:t>
            </a:r>
            <a:r>
              <a:rPr lang="en-US" sz="2500" dirty="0" smtClean="0">
                <a:latin typeface="Arial Black" panose="020B0A04020102020204" pitchFamily="34" charset="0"/>
              </a:rPr>
              <a:t>not</a:t>
            </a:r>
            <a:r>
              <a:rPr lang="en-US" sz="2500" dirty="0" smtClean="0">
                <a:latin typeface="Arial Black" panose="020B0A04020102020204" pitchFamily="34" charset="0"/>
              </a:rPr>
              <a:t>, </a:t>
            </a:r>
            <a:r>
              <a:rPr lang="en-US" sz="2500" dirty="0" smtClean="0">
                <a:latin typeface="Arial Black" panose="020B0A04020102020204" pitchFamily="34" charset="0"/>
              </a:rPr>
              <a:t>without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9014" y="5138894"/>
            <a:ext cx="5487484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 Black" panose="020B0A04020102020204" pitchFamily="34" charset="0"/>
              </a:rPr>
              <a:t>Other “</a:t>
            </a:r>
            <a:r>
              <a:rPr lang="en-US" sz="2000" b="1" u="sng" dirty="0">
                <a:latin typeface="Arial Black" panose="020B0A04020102020204" pitchFamily="34" charset="0"/>
              </a:rPr>
              <a:t>i</a:t>
            </a:r>
            <a:r>
              <a:rPr lang="en-US" sz="2000" b="1" u="sng" dirty="0" smtClean="0">
                <a:latin typeface="Arial Black" panose="020B0A04020102020204" pitchFamily="34" charset="0"/>
              </a:rPr>
              <a:t>n-” Words: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Arial Black" panose="020B0A04020102020204" pitchFamily="34" charset="0"/>
              </a:rPr>
              <a:t>i</a:t>
            </a:r>
            <a:r>
              <a:rPr lang="en-US" sz="2000" u="sng" dirty="0" smtClean="0">
                <a:latin typeface="Arial Black" panose="020B0A04020102020204" pitchFamily="34" charset="0"/>
              </a:rPr>
              <a:t>nevitable</a:t>
            </a:r>
            <a:r>
              <a:rPr lang="en-US" sz="2000" dirty="0" smtClean="0">
                <a:latin typeface="Arial Black" panose="020B0A04020102020204" pitchFamily="34" charset="0"/>
              </a:rPr>
              <a:t> – </a:t>
            </a:r>
            <a:r>
              <a:rPr lang="en-US" sz="2000" dirty="0" smtClean="0">
                <a:latin typeface="Arial Black" panose="020B0A04020102020204" pitchFamily="34" charset="0"/>
              </a:rPr>
              <a:t>not </a:t>
            </a:r>
            <a:r>
              <a:rPr lang="en-US" sz="2000" dirty="0" smtClean="0">
                <a:latin typeface="Arial Black" panose="020B0A04020102020204" pitchFamily="34" charset="0"/>
              </a:rPr>
              <a:t>avoidable; will surely happen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Arial Black" panose="020B0A04020102020204" pitchFamily="34" charset="0"/>
              </a:rPr>
              <a:t>i</a:t>
            </a:r>
            <a:r>
              <a:rPr lang="en-US" sz="2000" b="1" u="sng" dirty="0" smtClean="0">
                <a:latin typeface="Arial Black" panose="020B0A04020102020204" pitchFamily="34" charset="0"/>
              </a:rPr>
              <a:t>ndigent</a:t>
            </a:r>
            <a:r>
              <a:rPr lang="en-US" sz="2000" dirty="0" smtClean="0">
                <a:latin typeface="Arial Black" panose="020B0A04020102020204" pitchFamily="34" charset="0"/>
              </a:rPr>
              <a:t>– lacking money or resources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2" name="Picture 4" descr="Image result for running into batt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b="6664"/>
          <a:stretch/>
        </p:blipFill>
        <p:spPr bwMode="auto">
          <a:xfrm>
            <a:off x="8525814" y="54398"/>
            <a:ext cx="3608521" cy="21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allen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19" y="1163769"/>
            <a:ext cx="3139841" cy="21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Deadly Games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5" y="3346723"/>
            <a:ext cx="6190174" cy="33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95990" y="2375168"/>
            <a:ext cx="4500508" cy="830997"/>
          </a:xfrm>
          <a:prstGeom prst="rect">
            <a:avLst/>
          </a:prstGeom>
          <a:solidFill>
            <a:srgbClr val="CC66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The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intrepid</a:t>
            </a:r>
            <a:r>
              <a:rPr lang="en-US" sz="2400" dirty="0">
                <a:latin typeface="Arial Black" panose="020B0A04020102020204" pitchFamily="34" charset="0"/>
              </a:rPr>
              <a:t> adventurers were now</a:t>
            </a:r>
            <a:r>
              <a:rPr lang="en-US" sz="2400" dirty="0" smtClean="0">
                <a:latin typeface="Arial Black" panose="020B0A04020102020204" pitchFamily="34" charset="0"/>
              </a:rPr>
              <a:t>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79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20</cp:revision>
  <dcterms:created xsi:type="dcterms:W3CDTF">2016-10-25T23:34:43Z</dcterms:created>
  <dcterms:modified xsi:type="dcterms:W3CDTF">2018-01-23T21:15:17Z</dcterms:modified>
</cp:coreProperties>
</file>