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EF89B"/>
    <a:srgbClr val="F0F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781-A092-4546-AF45-8F31709FA423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9DCD-EBB2-408B-A859-5CF115A0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7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781-A092-4546-AF45-8F31709FA423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9DCD-EBB2-408B-A859-5CF115A0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6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781-A092-4546-AF45-8F31709FA423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9DCD-EBB2-408B-A859-5CF115A0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7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781-A092-4546-AF45-8F31709FA423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9DCD-EBB2-408B-A859-5CF115A0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5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781-A092-4546-AF45-8F31709FA423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9DCD-EBB2-408B-A859-5CF115A0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781-A092-4546-AF45-8F31709FA423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9DCD-EBB2-408B-A859-5CF115A0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1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781-A092-4546-AF45-8F31709FA423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9DCD-EBB2-408B-A859-5CF115A0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781-A092-4546-AF45-8F31709FA423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9DCD-EBB2-408B-A859-5CF115A0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3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781-A092-4546-AF45-8F31709FA423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9DCD-EBB2-408B-A859-5CF115A0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781-A092-4546-AF45-8F31709FA423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9DCD-EBB2-408B-A859-5CF115A0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0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781-A092-4546-AF45-8F31709FA423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9DCD-EBB2-408B-A859-5CF115A0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7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6D781-A092-4546-AF45-8F31709FA423}" type="datetimeFigureOut">
              <a:rPr lang="en-US" smtClean="0"/>
              <a:t>01/23/2018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99DCD-EBB2-408B-A859-5CF115A0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8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quals 3"/>
          <p:cNvSpPr/>
          <p:nvPr/>
        </p:nvSpPr>
        <p:spPr>
          <a:xfrm>
            <a:off x="5671983" y="349457"/>
            <a:ext cx="781920" cy="577388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4825" y="172458"/>
            <a:ext cx="5892288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u="sng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IN</a:t>
            </a:r>
            <a:r>
              <a:rPr lang="en-US" sz="5400" u="sng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CRED</a:t>
            </a:r>
            <a:r>
              <a:rPr lang="en-US" sz="540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ULOUS</a:t>
            </a:r>
            <a:endParaRPr lang="en-US" sz="54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9503" y="-89031"/>
            <a:ext cx="57381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(adj.) </a:t>
            </a:r>
            <a:r>
              <a:rPr lang="en-US" sz="45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Not</a:t>
            </a:r>
            <a:r>
              <a:rPr lang="en-US" sz="4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 willing to </a:t>
            </a:r>
            <a:r>
              <a:rPr lang="en-US" sz="45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believe</a:t>
            </a:r>
            <a:r>
              <a:rPr lang="en-US" sz="4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 something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632" y="1234538"/>
            <a:ext cx="2815752" cy="28931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600" u="sng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Synonyms</a:t>
            </a:r>
            <a:r>
              <a:rPr lang="en-US" sz="2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: </a:t>
            </a:r>
          </a:p>
          <a:p>
            <a:r>
              <a:rPr lang="en-US" sz="2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suspicious </a:t>
            </a:r>
          </a:p>
          <a:p>
            <a:r>
              <a:rPr lang="en-US" sz="2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doubtful</a:t>
            </a:r>
          </a:p>
          <a:p>
            <a:r>
              <a:rPr lang="en-US" sz="2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skeptical</a:t>
            </a:r>
          </a:p>
          <a:p>
            <a:endParaRPr lang="en-US" sz="26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oper Black" panose="0208090404030B020404" pitchFamily="18" charset="0"/>
            </a:endParaRPr>
          </a:p>
          <a:p>
            <a:r>
              <a:rPr lang="en-US" sz="2600" u="sng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Antonyms</a:t>
            </a:r>
            <a:r>
              <a:rPr lang="en-US" sz="2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: </a:t>
            </a:r>
          </a:p>
          <a:p>
            <a:r>
              <a:rPr lang="en-US" sz="2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sure, convinced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8138" y="2299181"/>
            <a:ext cx="5784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Sentence: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 </a:t>
            </a:r>
          </a:p>
          <a:p>
            <a:r>
              <a:rPr lang="en-US" sz="26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Martin showed </a:t>
            </a:r>
            <a:r>
              <a:rPr lang="en-US" sz="260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incredulous</a:t>
            </a:r>
            <a:r>
              <a:rPr lang="en-US" sz="2600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n-US" sz="26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anger when Hurricane Matthew destroyed his entire house.  </a:t>
            </a:r>
            <a:endParaRPr lang="en-US" sz="26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oper Black" panose="0208090404030B0204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30" name="Picture 6" descr="Image result for skeptical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00" y="4024318"/>
            <a:ext cx="2753880" cy="283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62145" y="1041515"/>
            <a:ext cx="3653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/>
              <a:t>Prefix</a:t>
            </a:r>
            <a:r>
              <a:rPr lang="en-US" sz="3600" b="1" i="1" dirty="0" smtClean="0"/>
              <a:t>:  </a:t>
            </a:r>
            <a:r>
              <a:rPr lang="en-US" sz="3600" b="1" i="1" dirty="0" smtClean="0">
                <a:solidFill>
                  <a:srgbClr val="0070C0"/>
                </a:solidFill>
              </a:rPr>
              <a:t>in- </a:t>
            </a:r>
            <a:r>
              <a:rPr lang="en-US" sz="3600" b="1" i="1" dirty="0" smtClean="0"/>
              <a:t>= not, opposite of</a:t>
            </a:r>
            <a:endParaRPr lang="en-US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556526" y="1641679"/>
            <a:ext cx="3571168" cy="1938992"/>
          </a:xfrm>
          <a:prstGeom prst="rect">
            <a:avLst/>
          </a:prstGeom>
          <a:solidFill>
            <a:srgbClr val="FFFF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At the time, I </a:t>
            </a:r>
          </a:p>
          <a:p>
            <a:r>
              <a:rPr lang="en-US" sz="4000" dirty="0" smtClean="0"/>
              <a:t>was incredulous that ________.</a:t>
            </a:r>
            <a:endParaRPr lang="en-US" sz="4000" dirty="0"/>
          </a:p>
        </p:txBody>
      </p:sp>
      <p:pic>
        <p:nvPicPr>
          <p:cNvPr id="1026" name="Picture 2" descr="incredulous yeah right GIF by buzzfeedladylik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97" y="4286249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e on pleas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91" y="3834053"/>
            <a:ext cx="3450510" cy="30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50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Algerian</vt:lpstr>
      <vt:lpstr>Arial</vt:lpstr>
      <vt:lpstr>Calibri</vt:lpstr>
      <vt:lpstr>Calibri Light</vt:lpstr>
      <vt:lpstr>Cooper Black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 W</dc:creator>
  <cp:lastModifiedBy>Mchone, Heather A.</cp:lastModifiedBy>
  <cp:revision>10</cp:revision>
  <dcterms:created xsi:type="dcterms:W3CDTF">2016-09-25T22:08:31Z</dcterms:created>
  <dcterms:modified xsi:type="dcterms:W3CDTF">2018-01-23T21:00:18Z</dcterms:modified>
</cp:coreProperties>
</file>