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0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2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0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2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1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1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7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9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2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9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FB082-E017-4A41-B8F4-B64364F52DA1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2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13039" y="0"/>
            <a:ext cx="3661266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5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 take out</a:t>
            </a:r>
            <a:endParaRPr lang="en-US" sz="6500" b="1" cap="none" spc="0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Equals 4"/>
          <p:cNvSpPr/>
          <p:nvPr/>
        </p:nvSpPr>
        <p:spPr>
          <a:xfrm>
            <a:off x="5010538" y="300850"/>
            <a:ext cx="1434905" cy="942756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115593"/>
            <a:ext cx="5178491" cy="12464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5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Extract</a:t>
            </a:r>
            <a:endParaRPr lang="en-US" sz="7500" b="1" cap="none" spc="0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6051" y="2401568"/>
            <a:ext cx="3938954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b="1" u="sng" dirty="0" smtClean="0">
                <a:latin typeface="Arial Black" panose="020B0A04020102020204" pitchFamily="34" charset="0"/>
              </a:rPr>
              <a:t>Synonyms</a:t>
            </a:r>
            <a:r>
              <a:rPr lang="en-US" sz="2500" dirty="0" smtClean="0">
                <a:latin typeface="Arial Black" panose="020B0A04020102020204" pitchFamily="34" charset="0"/>
              </a:rPr>
              <a:t>:  remove, withdraw, release</a:t>
            </a:r>
            <a:endParaRPr lang="en-US" sz="2500" dirty="0"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5443" y="4738260"/>
            <a:ext cx="5660571" cy="2015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b="1" u="sng" dirty="0">
                <a:latin typeface="Arial Black" panose="020B0A04020102020204" pitchFamily="34" charset="0"/>
              </a:rPr>
              <a:t>Sentence:  </a:t>
            </a:r>
            <a:r>
              <a:rPr lang="en-US" sz="2000" dirty="0" smtClean="0">
                <a:latin typeface="Arial Black" panose="020B0A04020102020204" pitchFamily="34" charset="0"/>
              </a:rPr>
              <a:t>The doctor had to </a:t>
            </a:r>
            <a:r>
              <a:rPr lang="en-US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extract</a:t>
            </a:r>
            <a:r>
              <a:rPr lang="en-US" sz="2000" dirty="0" smtClean="0">
                <a:latin typeface="Arial Black" panose="020B0A04020102020204" pitchFamily="34" charset="0"/>
              </a:rPr>
              <a:t> the leech from Michael’s ankle after he unknowingly ran into a leech infested body of water.  </a:t>
            </a:r>
            <a:endParaRPr lang="en-US" sz="2000" dirty="0" smtClean="0">
              <a:latin typeface="Arial Black" panose="020B0A04020102020204" pitchFamily="34" charset="0"/>
            </a:endParaRPr>
          </a:p>
          <a:p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000" dirty="0" smtClean="0">
                <a:latin typeface="Arial Black" panose="020B0A04020102020204" pitchFamily="34" charset="0"/>
              </a:rPr>
              <a:t>The doctor had to </a:t>
            </a:r>
            <a:r>
              <a:rPr lang="en-US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extract</a:t>
            </a:r>
            <a:r>
              <a:rPr lang="en-US" sz="2000" dirty="0" smtClean="0">
                <a:latin typeface="Arial Black" panose="020B0A04020102020204" pitchFamily="34" charset="0"/>
              </a:rPr>
              <a:t> _____________.</a:t>
            </a: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6051" y="1551605"/>
            <a:ext cx="3938954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b="1" u="sng" dirty="0">
                <a:latin typeface="Arial Black" panose="020B0A04020102020204" pitchFamily="34" charset="0"/>
              </a:rPr>
              <a:t>PREFIX</a:t>
            </a:r>
            <a:r>
              <a:rPr lang="en-US" sz="2500" dirty="0">
                <a:latin typeface="Arial Black" panose="020B0A04020102020204" pitchFamily="34" charset="0"/>
              </a:rPr>
              <a:t>:  </a:t>
            </a:r>
            <a:r>
              <a:rPr lang="en-US" sz="2500" dirty="0" smtClean="0">
                <a:latin typeface="Arial Black" panose="020B0A04020102020204" pitchFamily="34" charset="0"/>
              </a:rPr>
              <a:t>Extra – Outside, Beyond</a:t>
            </a:r>
            <a:endParaRPr lang="en-US" sz="2500" dirty="0">
              <a:latin typeface="Arial Black" panose="020B0A04020102020204" pitchFamily="34" charset="0"/>
            </a:endParaRPr>
          </a:p>
        </p:txBody>
      </p:sp>
      <p:pic>
        <p:nvPicPr>
          <p:cNvPr id="1028" name="Picture 4" descr="Image result for leech on sk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658" y="4326444"/>
            <a:ext cx="1607785" cy="253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extrac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565119"/>
            <a:ext cx="4924097" cy="327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to remov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096" y="1543864"/>
            <a:ext cx="2200708" cy="165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178490" y="3224929"/>
            <a:ext cx="682105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Arial Black" panose="020B0A04020102020204" pitchFamily="34" charset="0"/>
              </a:rPr>
              <a:t>Other “Extra” Words: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latin typeface="Arial Black" panose="020B0A04020102020204" pitchFamily="34" charset="0"/>
              </a:rPr>
              <a:t>Extrasensory</a:t>
            </a:r>
            <a:r>
              <a:rPr lang="en-US" sz="2000" dirty="0" smtClean="0">
                <a:latin typeface="Arial Black" panose="020B0A04020102020204" pitchFamily="34" charset="0"/>
              </a:rPr>
              <a:t> – Beyond the known senses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latin typeface="Arial Black" panose="020B0A04020102020204" pitchFamily="34" charset="0"/>
              </a:rPr>
              <a:t>Extrapolate</a:t>
            </a:r>
            <a:r>
              <a:rPr lang="en-US" sz="2000" dirty="0" smtClean="0">
                <a:latin typeface="Arial Black" panose="020B0A04020102020204" pitchFamily="34" charset="0"/>
              </a:rPr>
              <a:t> – to estimate (unknown information) from known data</a:t>
            </a:r>
            <a:endParaRPr lang="en-US" sz="2000" dirty="0">
              <a:latin typeface="Arial Black" panose="020B0A04020102020204" pitchFamily="34" charset="0"/>
            </a:endParaRPr>
          </a:p>
        </p:txBody>
      </p:sp>
      <p:pic>
        <p:nvPicPr>
          <p:cNvPr id="1036" name="Picture 12" descr="http://www.clipartkid.com/images/338/clipartbest-com-jZYCWs-clipart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544" y="493232"/>
            <a:ext cx="2183996" cy="218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11956</TotalTime>
  <Words>71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Misa W</dc:creator>
  <cp:lastModifiedBy>Mchone, Heather A.</cp:lastModifiedBy>
  <cp:revision>10</cp:revision>
  <dcterms:created xsi:type="dcterms:W3CDTF">2016-10-25T23:34:43Z</dcterms:created>
  <dcterms:modified xsi:type="dcterms:W3CDTF">2016-11-30T18:57:35Z</dcterms:modified>
</cp:coreProperties>
</file>