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01/23/2017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lorax - i speak for the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75" y="2583984"/>
            <a:ext cx="2452925" cy="19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4733" y="-137161"/>
            <a:ext cx="3946978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Emissary (n)</a:t>
            </a:r>
            <a:endParaRPr lang="en-US" sz="5800" b="0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7954" y="-137160"/>
            <a:ext cx="3531223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Missive (n</a:t>
            </a:r>
            <a:r>
              <a:rPr lang="en-US" sz="5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endParaRPr lang="en-US" sz="5400" b="0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104" y="786170"/>
            <a:ext cx="4657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Arial Black" panose="020B0A04020102020204" pitchFamily="34" charset="0"/>
              </a:rPr>
              <a:t>Definition</a:t>
            </a:r>
            <a:r>
              <a:rPr lang="en-US" sz="3000" dirty="0" smtClean="0">
                <a:latin typeface="Arial Black" panose="020B0A04020102020204" pitchFamily="34" charset="0"/>
              </a:rPr>
              <a:t>: a messenger or agent sent to represent the interests of another 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2531" y="786170"/>
            <a:ext cx="4516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Arial Black" panose="020B0A04020102020204" pitchFamily="34" charset="0"/>
              </a:rPr>
              <a:t>Definition</a:t>
            </a:r>
            <a:r>
              <a:rPr lang="en-US" sz="3000" dirty="0" smtClean="0">
                <a:latin typeface="Arial Black" panose="020B0A04020102020204" pitchFamily="34" charset="0"/>
              </a:rPr>
              <a:t>:  a message or letter  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104" y="2725162"/>
            <a:ext cx="4657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Synonyms</a:t>
            </a:r>
            <a:r>
              <a:rPr lang="en-US" sz="3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en-US" sz="3000" dirty="0" smtClean="0">
                <a:latin typeface="Arial Black" panose="020B0A04020102020204" pitchFamily="34" charset="0"/>
              </a:rPr>
              <a:t>ambassador, delegate, consul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87" y="1661331"/>
            <a:ext cx="465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Synonyms:  </a:t>
            </a:r>
            <a:r>
              <a:rPr lang="en-US" sz="3000" b="1" dirty="0" smtClean="0">
                <a:latin typeface="Arial Black" panose="020B0A04020102020204" pitchFamily="34" charset="0"/>
              </a:rPr>
              <a:t>message, letter, note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104" y="4461422"/>
            <a:ext cx="5626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Sentence</a:t>
            </a:r>
            <a:r>
              <a:rPr lang="en-US" sz="3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</a:t>
            </a:r>
            <a:r>
              <a:rPr lang="en-US" sz="2700" dirty="0" smtClean="0">
                <a:latin typeface="Arial Black" panose="020B0A04020102020204" pitchFamily="34" charset="0"/>
              </a:rPr>
              <a:t>As an emissary to the king, Alex rode to the border to begin peace negotiations with the rebel forces. 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9587" y="2607979"/>
            <a:ext cx="492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Sentence</a:t>
            </a:r>
            <a:r>
              <a:rPr lang="en-US" sz="3000" dirty="0" smtClean="0">
                <a:latin typeface="Arial Black" panose="020B0A04020102020204" pitchFamily="34" charset="0"/>
              </a:rPr>
              <a:t>: The king sent his emissary, Alex, to the border with a missive that he would like to begin peace negotiations.  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8720" y="182880"/>
            <a:ext cx="21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61691" y="90993"/>
            <a:ext cx="2910840" cy="1015663"/>
          </a:xfrm>
          <a:prstGeom prst="rect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ooper Black" panose="0208090404030B020404" pitchFamily="18" charset="0"/>
              </a:rPr>
              <a:t>Root Word </a:t>
            </a:r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MIS</a:t>
            </a:r>
            <a:r>
              <a:rPr lang="en-US" sz="3000" dirty="0" smtClean="0">
                <a:latin typeface="Cooper Black" panose="0208090404030B020404" pitchFamily="18" charset="0"/>
              </a:rPr>
              <a:t> = To Send</a:t>
            </a:r>
            <a:endParaRPr lang="en-US" sz="3000" dirty="0">
              <a:latin typeface="Cooper Black" panose="0208090404030B0204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77000" y="1154251"/>
            <a:ext cx="0" cy="5703749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Picture 4" descr="Image result for letter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82" y="5402604"/>
            <a:ext cx="3531223" cy="14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95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Cooper Black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22</cp:revision>
  <dcterms:created xsi:type="dcterms:W3CDTF">2016-10-25T23:34:43Z</dcterms:created>
  <dcterms:modified xsi:type="dcterms:W3CDTF">2017-01-23T16:43:15Z</dcterms:modified>
</cp:coreProperties>
</file>