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6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2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1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3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8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0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7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D781-A092-4546-AF45-8F31709FA423}" type="datetimeFigureOut">
              <a:rPr lang="en-US" smtClean="0"/>
              <a:t>09/26/2017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9DCD-EBB2-408B-A859-5CF115A00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onc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3"/>
          <a:stretch/>
        </p:blipFill>
        <p:spPr bwMode="auto">
          <a:xfrm>
            <a:off x="4459296" y="2078952"/>
            <a:ext cx="8071848" cy="500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Conc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80" y="2186609"/>
            <a:ext cx="4557454" cy="467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quals 3"/>
          <p:cNvSpPr/>
          <p:nvPr/>
        </p:nvSpPr>
        <p:spPr>
          <a:xfrm>
            <a:off x="3849297" y="193350"/>
            <a:ext cx="666737" cy="662608"/>
          </a:xfrm>
          <a:prstGeom prst="mathEqua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32572" y="-116405"/>
            <a:ext cx="416118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CON</a:t>
            </a:r>
            <a:r>
              <a:rPr lang="en-US" sz="7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lgerian" panose="04020705040A02060702" pitchFamily="82" charset="0"/>
              </a:rPr>
              <a:t>CIS</a:t>
            </a:r>
            <a:r>
              <a:rPr lang="en-US" sz="7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lgerian" panose="04020705040A02060702" pitchFamily="82" charset="0"/>
              </a:rPr>
              <a:t>E</a:t>
            </a:r>
            <a:endParaRPr lang="en-US" sz="2700" dirty="0">
              <a:solidFill>
                <a:schemeClr val="accent2"/>
              </a:solidFill>
              <a:latin typeface="Algerian" panose="04020705040A02060702" pitchFamily="82" charset="0"/>
            </a:endParaRPr>
          </a:p>
          <a:p>
            <a:pPr algn="ctr"/>
            <a:endParaRPr lang="en-US" sz="7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2665" y="129665"/>
            <a:ext cx="8243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(adj.) </a:t>
            </a:r>
            <a:r>
              <a:rPr lang="en-US" sz="3600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s</a:t>
            </a:r>
            <a:r>
              <a:rPr lang="en-US" sz="3600" dirty="0" err="1" smtClean="0">
                <a:solidFill>
                  <a:schemeClr val="accent2"/>
                </a:solidFill>
                <a:latin typeface="Comic Sans MS" panose="030F0702030302020204" pitchFamily="66" charset="0"/>
              </a:rPr>
              <a:t>hort,clear,right</a:t>
            </a:r>
            <a:r>
              <a:rPr lang="en-US" sz="36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>
                <a:solidFill>
                  <a:schemeClr val="accent2"/>
                </a:solidFill>
                <a:latin typeface="Comic Sans MS" panose="030F0702030302020204" pitchFamily="66" charset="0"/>
              </a:rPr>
              <a:t>to the point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4488" y="991590"/>
            <a:ext cx="6613125" cy="129266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Sentence Starter: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en-US" sz="2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Mark gave a concise excuse to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_____for __________because ______________.</a:t>
            </a:r>
            <a:endParaRPr lang="en-US" sz="2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447" y="2075085"/>
            <a:ext cx="520891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i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Synonyms</a:t>
            </a:r>
            <a:r>
              <a:rPr lang="en-US" sz="25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:  </a:t>
            </a:r>
            <a:r>
              <a:rPr lang="en-US" sz="2500" dirty="0" smtClean="0">
                <a:latin typeface="Arial Black" panose="020B0A04020102020204" pitchFamily="34" charset="0"/>
              </a:rPr>
              <a:t>brief, condensed</a:t>
            </a:r>
            <a:endParaRPr lang="en-US" sz="2500" dirty="0" smtClean="0">
              <a:latin typeface="Arial Black" panose="020B0A04020102020204" pitchFamily="34" charset="0"/>
            </a:endParaRPr>
          </a:p>
          <a:p>
            <a:r>
              <a:rPr lang="en-US" sz="2500" b="1" i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Antonyms</a:t>
            </a:r>
            <a:r>
              <a:rPr lang="en-US" sz="25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:  </a:t>
            </a:r>
            <a:r>
              <a:rPr lang="en-US" sz="2500" strike="sngStrike" dirty="0" smtClean="0">
                <a:latin typeface="Arial Black" panose="020B0A04020102020204" pitchFamily="34" charset="0"/>
              </a:rPr>
              <a:t>wordy</a:t>
            </a:r>
            <a:endParaRPr lang="en-US" sz="2500" strike="sngStrike" dirty="0">
              <a:latin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032" y="1043374"/>
            <a:ext cx="72376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Arial Black" panose="020B0A04020102020204" pitchFamily="34" charset="0"/>
              </a:rPr>
              <a:t>Root</a:t>
            </a:r>
            <a:r>
              <a:rPr lang="en-US" sz="2800" dirty="0" smtClean="0">
                <a:latin typeface="Arial Black" panose="020B0A04020102020204" pitchFamily="34" charset="0"/>
              </a:rPr>
              <a:t>: 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CIS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</a:t>
            </a:r>
            <a:r>
              <a:rPr lang="en-US" sz="2800" dirty="0" smtClean="0">
                <a:latin typeface="Arial Black" panose="020B0A04020102020204" pitchFamily="34" charset="0"/>
              </a:rPr>
              <a:t>= cut or kill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7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37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Misa W</dc:creator>
  <cp:lastModifiedBy>Mchone, Heather A.</cp:lastModifiedBy>
  <cp:revision>5</cp:revision>
  <dcterms:created xsi:type="dcterms:W3CDTF">2016-09-25T22:08:31Z</dcterms:created>
  <dcterms:modified xsi:type="dcterms:W3CDTF">2017-09-27T18:07:43Z</dcterms:modified>
</cp:coreProperties>
</file>