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4660"/>
  </p:normalViewPr>
  <p:slideViewPr>
    <p:cSldViewPr snapToGrid="0">
      <p:cViewPr varScale="1">
        <p:scale>
          <a:sx n="74" d="100"/>
          <a:sy n="74" d="100"/>
        </p:scale>
        <p:origin x="456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06800-2E6D-4EDC-9650-0120F65D40D8}" type="datetimeFigureOut">
              <a:rPr lang="en-US" smtClean="0"/>
              <a:t>08/14/2017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DD85F-844C-4FE5-B29A-DC9E77B0BD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8618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06800-2E6D-4EDC-9650-0120F65D40D8}" type="datetimeFigureOut">
              <a:rPr lang="en-US" smtClean="0"/>
              <a:t>08/14/2017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DD85F-844C-4FE5-B29A-DC9E77B0BD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516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06800-2E6D-4EDC-9650-0120F65D40D8}" type="datetimeFigureOut">
              <a:rPr lang="en-US" smtClean="0"/>
              <a:t>08/14/2017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DD85F-844C-4FE5-B29A-DC9E77B0BD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9813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06800-2E6D-4EDC-9650-0120F65D40D8}" type="datetimeFigureOut">
              <a:rPr lang="en-US" smtClean="0"/>
              <a:t>08/14/2017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DD85F-844C-4FE5-B29A-DC9E77B0BD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0690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06800-2E6D-4EDC-9650-0120F65D40D8}" type="datetimeFigureOut">
              <a:rPr lang="en-US" smtClean="0"/>
              <a:t>08/14/2017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DD85F-844C-4FE5-B29A-DC9E77B0BD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6113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06800-2E6D-4EDC-9650-0120F65D40D8}" type="datetimeFigureOut">
              <a:rPr lang="en-US" smtClean="0"/>
              <a:t>08/14/2017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DD85F-844C-4FE5-B29A-DC9E77B0BD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7349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06800-2E6D-4EDC-9650-0120F65D40D8}" type="datetimeFigureOut">
              <a:rPr lang="en-US" smtClean="0"/>
              <a:t>08/14/2017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DD85F-844C-4FE5-B29A-DC9E77B0BD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8465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06800-2E6D-4EDC-9650-0120F65D40D8}" type="datetimeFigureOut">
              <a:rPr lang="en-US" smtClean="0"/>
              <a:t>08/14/2017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DD85F-844C-4FE5-B29A-DC9E77B0BD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2788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06800-2E6D-4EDC-9650-0120F65D40D8}" type="datetimeFigureOut">
              <a:rPr lang="en-US" smtClean="0"/>
              <a:t>08/14/2017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DD85F-844C-4FE5-B29A-DC9E77B0BD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190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06800-2E6D-4EDC-9650-0120F65D40D8}" type="datetimeFigureOut">
              <a:rPr lang="en-US" smtClean="0"/>
              <a:t>08/14/2017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DD85F-844C-4FE5-B29A-DC9E77B0BD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167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06800-2E6D-4EDC-9650-0120F65D40D8}" type="datetimeFigureOut">
              <a:rPr lang="en-US" smtClean="0"/>
              <a:t>08/14/2017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DD85F-844C-4FE5-B29A-DC9E77B0BD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1674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06800-2E6D-4EDC-9650-0120F65D40D8}" type="datetimeFigureOut">
              <a:rPr lang="en-US" smtClean="0"/>
              <a:t>08/14/2017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DD85F-844C-4FE5-B29A-DC9E77B0BD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7111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06800-2E6D-4EDC-9650-0120F65D40D8}" type="datetimeFigureOut">
              <a:rPr lang="en-US" smtClean="0"/>
              <a:t>08/14/2017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DD85F-844C-4FE5-B29A-DC9E77B0BD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8355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06800-2E6D-4EDC-9650-0120F65D40D8}" type="datetimeFigureOut">
              <a:rPr lang="en-US" smtClean="0"/>
              <a:t>08/14/2017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DD85F-844C-4FE5-B29A-DC9E77B0BD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7255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06800-2E6D-4EDC-9650-0120F65D40D8}" type="datetimeFigureOut">
              <a:rPr lang="en-US" smtClean="0"/>
              <a:t>08/14/2017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DD85F-844C-4FE5-B29A-DC9E77B0BD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3000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06800-2E6D-4EDC-9650-0120F65D40D8}" type="datetimeFigureOut">
              <a:rPr lang="en-US" smtClean="0"/>
              <a:t>08/14/2017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DD85F-844C-4FE5-B29A-DC9E77B0BD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2879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9A006800-2E6D-4EDC-9650-0120F65D40D8}" type="datetimeFigureOut">
              <a:rPr lang="en-US" smtClean="0"/>
              <a:t>08/14/2017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39CDD85F-844C-4FE5-B29A-DC9E77B0BD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690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9A006800-2E6D-4EDC-9650-0120F65D40D8}" type="datetimeFigureOut">
              <a:rPr lang="en-US" smtClean="0"/>
              <a:t>08/14/2017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39CDD85F-844C-4FE5-B29A-DC9E77B0BD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39930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dictionary.com/browse/typical" TargetMode="External"/><Relationship Id="rId5" Type="http://schemas.openxmlformats.org/officeDocument/2006/relationships/image" Target="../media/image5.jpeg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946" y="184862"/>
            <a:ext cx="4528710" cy="922985"/>
          </a:xfrm>
        </p:spPr>
        <p:txBody>
          <a:bodyPr>
            <a:noAutofit/>
          </a:bodyPr>
          <a:lstStyle/>
          <a:p>
            <a:r>
              <a:rPr lang="en-US" sz="7200" b="1" dirty="0" smtClean="0">
                <a:solidFill>
                  <a:srgbClr val="00B050"/>
                </a:solidFill>
              </a:rPr>
              <a:t>a</a:t>
            </a:r>
            <a:r>
              <a:rPr lang="en-US" sz="7200" b="1" dirty="0" smtClean="0">
                <a:solidFill>
                  <a:srgbClr val="00B0F0"/>
                </a:solidFill>
              </a:rPr>
              <a:t>typical</a:t>
            </a:r>
            <a:endParaRPr lang="en-US" sz="7200" b="1" dirty="0">
              <a:solidFill>
                <a:srgbClr val="00B0F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578" y="1511485"/>
            <a:ext cx="3181082" cy="222198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7577" y="1111375"/>
            <a:ext cx="30522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Two atypical cells:</a:t>
            </a:r>
            <a:endParaRPr lang="en-US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7344" y="3433189"/>
            <a:ext cx="5097469" cy="338981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621918" y="3033079"/>
            <a:ext cx="25628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An atypical house:</a:t>
            </a:r>
            <a:endParaRPr lang="en-US" sz="2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46" y="4107276"/>
            <a:ext cx="4893971" cy="271573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51640" y="3779337"/>
            <a:ext cx="48939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Atypical beauty:</a:t>
            </a:r>
            <a:endParaRPr lang="en-US" sz="20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65"/>
          <a:stretch/>
        </p:blipFill>
        <p:spPr>
          <a:xfrm>
            <a:off x="4572049" y="2346855"/>
            <a:ext cx="2467779" cy="447615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05142" y="1934111"/>
            <a:ext cx="2416265" cy="4023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Atypical play:</a:t>
            </a:r>
            <a:endParaRPr lang="en-US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4590134" y="-75527"/>
            <a:ext cx="6875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solidFill>
                  <a:srgbClr val="00B0F0"/>
                </a:solidFill>
                <a:latin typeface="+mj-lt"/>
              </a:rPr>
              <a:t>=</a:t>
            </a:r>
            <a:endParaRPr lang="en-US" sz="7200" dirty="0"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45611" y="72981"/>
            <a:ext cx="687890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+mj-lt"/>
              </a:rPr>
              <a:t>(adj.) </a:t>
            </a:r>
            <a:r>
              <a:rPr lang="en-US" sz="3200" b="1" dirty="0" smtClean="0">
                <a:solidFill>
                  <a:srgbClr val="00B050"/>
                </a:solidFill>
                <a:latin typeface="+mj-lt"/>
              </a:rPr>
              <a:t>not</a:t>
            </a:r>
            <a:r>
              <a:rPr lang="en-US" sz="3200" dirty="0">
                <a:latin typeface="+mj-lt"/>
              </a:rPr>
              <a:t> </a:t>
            </a:r>
            <a:r>
              <a:rPr lang="en-US" sz="3200" dirty="0">
                <a:solidFill>
                  <a:srgbClr val="00B0F0"/>
                </a:solidFill>
                <a:latin typeface="+mj-lt"/>
                <a:hlinkClick r:id="rId6"/>
              </a:rPr>
              <a:t>typical</a:t>
            </a:r>
            <a:r>
              <a:rPr lang="en-US" sz="3200" dirty="0">
                <a:latin typeface="+mj-lt"/>
              </a:rPr>
              <a:t>; </a:t>
            </a:r>
            <a:r>
              <a:rPr lang="en-US" sz="3200" dirty="0">
                <a:solidFill>
                  <a:srgbClr val="00B050"/>
                </a:solidFill>
                <a:latin typeface="+mj-lt"/>
              </a:rPr>
              <a:t>not </a:t>
            </a:r>
            <a:r>
              <a:rPr lang="en-US" sz="3200" dirty="0">
                <a:latin typeface="+mj-lt"/>
              </a:rPr>
              <a:t>conforming </a:t>
            </a:r>
            <a:endParaRPr lang="en-US" sz="3200" dirty="0" smtClean="0">
              <a:latin typeface="+mj-lt"/>
            </a:endParaRPr>
          </a:p>
          <a:p>
            <a:r>
              <a:rPr lang="en-US" sz="3200" dirty="0" smtClean="0">
                <a:latin typeface="+mj-lt"/>
              </a:rPr>
              <a:t>to the</a:t>
            </a:r>
            <a:r>
              <a:rPr lang="en-US" sz="3200" dirty="0">
                <a:latin typeface="+mj-lt"/>
              </a:rPr>
              <a:t> type; irregular; </a:t>
            </a:r>
            <a:r>
              <a:rPr lang="en-US" sz="3200" dirty="0" smtClean="0">
                <a:latin typeface="+mj-lt"/>
              </a:rPr>
              <a:t>abnormal</a:t>
            </a:r>
            <a:endParaRPr lang="en-US" sz="3200" dirty="0"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087344" y="1841679"/>
            <a:ext cx="48166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u="sng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Turn and talk</a:t>
            </a:r>
            <a:r>
              <a:rPr lang="en-US" sz="2400" i="1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:  </a:t>
            </a:r>
            <a:r>
              <a:rPr lang="en-US" sz="24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What is one thing that is atypical about you or your family?</a:t>
            </a:r>
            <a:endParaRPr lang="en-US" sz="2400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06084" y="1227935"/>
            <a:ext cx="70705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B050"/>
                </a:solidFill>
              </a:rPr>
              <a:t>PREFIX</a:t>
            </a:r>
            <a:r>
              <a:rPr lang="en-US" sz="3200" b="1" dirty="0" smtClean="0"/>
              <a:t> = </a:t>
            </a:r>
            <a:r>
              <a:rPr lang="en-US" sz="3200" b="1" dirty="0" smtClean="0">
                <a:solidFill>
                  <a:srgbClr val="00B050"/>
                </a:solidFill>
              </a:rPr>
              <a:t>a – </a:t>
            </a:r>
            <a:r>
              <a:rPr lang="en-US" sz="3200" dirty="0" smtClean="0"/>
              <a:t>(not, without, lacking)</a:t>
            </a:r>
            <a:endParaRPr lang="en-US" sz="3200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5512158" y="1227935"/>
            <a:ext cx="639188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5094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9" grpId="0"/>
      <p:bldP spid="11" grpId="0"/>
      <p:bldP spid="12" grpId="0"/>
      <p:bldP spid="13" grpId="0"/>
      <p:bldP spid="1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TM03457485[[fn=Mesh]]</Template>
  <TotalTime>6053</TotalTime>
  <Words>48</Words>
  <Application>Microsoft Office PowerPoint</Application>
  <PresentationFormat>Widescreen</PresentationFormat>
  <Paragraphs>10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Century Gothic</vt:lpstr>
      <vt:lpstr>Comic Sans MS</vt:lpstr>
      <vt:lpstr>Mesh</vt:lpstr>
      <vt:lpstr>atypical</vt:lpstr>
    </vt:vector>
  </TitlesOfParts>
  <Company>Duval County Public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atypical</dc:title>
  <dc:creator>Mchone, Heather A.</dc:creator>
  <cp:lastModifiedBy>Mchone, Heather A.</cp:lastModifiedBy>
  <cp:revision>8</cp:revision>
  <cp:lastPrinted>2017-08-12T17:27:39Z</cp:lastPrinted>
  <dcterms:created xsi:type="dcterms:W3CDTF">2016-08-13T21:13:43Z</dcterms:created>
  <dcterms:modified xsi:type="dcterms:W3CDTF">2017-08-18T13:19:52Z</dcterms:modified>
</cp:coreProperties>
</file>